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301" r:id="rId3"/>
    <p:sldId id="300" r:id="rId4"/>
    <p:sldId id="296" r:id="rId5"/>
    <p:sldId id="313" r:id="rId6"/>
    <p:sldId id="312" r:id="rId7"/>
    <p:sldId id="290" r:id="rId8"/>
    <p:sldId id="294" r:id="rId9"/>
    <p:sldId id="305" r:id="rId10"/>
    <p:sldId id="314" r:id="rId11"/>
    <p:sldId id="298" r:id="rId12"/>
    <p:sldId id="306" r:id="rId13"/>
    <p:sldId id="307" r:id="rId14"/>
    <p:sldId id="272" r:id="rId15"/>
    <p:sldId id="268" r:id="rId16"/>
    <p:sldId id="315" r:id="rId17"/>
    <p:sldId id="309" r:id="rId18"/>
    <p:sldId id="316" r:id="rId19"/>
    <p:sldId id="289" r:id="rId20"/>
    <p:sldId id="310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F3062-F32B-4C30-BB12-06611A592BCA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2C540-41AF-493A-B934-45324CC0D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61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086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741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11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3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3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11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63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4.svg"/><Relationship Id="rId4" Type="http://schemas.openxmlformats.org/officeDocument/2006/relationships/image" Target="../media/image23.svg"/><Relationship Id="rId9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7.svg"/><Relationship Id="rId4" Type="http://schemas.openxmlformats.org/officeDocument/2006/relationships/image" Target="../media/image23.svg"/><Relationship Id="rId9" Type="http://schemas.openxmlformats.org/officeDocument/2006/relationships/image" Target="../media/image6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4.svg"/><Relationship Id="rId4" Type="http://schemas.openxmlformats.org/officeDocument/2006/relationships/image" Target="../media/image23.svg"/><Relationship Id="rId9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4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1071-3D78-4E9C-9EAD-25A33FEC6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F2E05-6A0A-4EAC-BFA0-4761559A5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C3303-502F-4DC6-88A9-EB51554D7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B627B-D3B0-4D95-BC7E-C3960928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492DA-D33F-4375-B627-6FCB589C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22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7077-04CF-4F2A-B1E7-3B08142B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34F68-BB25-4F14-90BC-B30BFD93E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9DC59-9337-4312-A601-E8560FF1C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B267C-7D51-4DFE-8C8A-1888339D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58FB5-F7E0-43C5-A55D-FD421684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658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99C8D-0D6D-4359-A8EC-33EE6D707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68318-B3B6-4EF6-BB57-93FB477C1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250A-03A8-41C6-9A6E-39122AE3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24997-09F4-4A22-9BBA-875FD7B52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4F2CF-74E9-49CB-8154-27111544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920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20700" y="1719529"/>
            <a:ext cx="7422573" cy="21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 u="sng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lang="en-US"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20700" y="4346475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 Medium"/>
              <a:buNone/>
              <a:defRPr sz="2000">
                <a:solidFill>
                  <a:schemeClr val="bg2"/>
                </a:solidFill>
                <a:latin typeface="+mj-lt"/>
                <a:ea typeface="Playfair Display" panose="00000800000000000000" pitchFamily="2" charset="0"/>
                <a:cs typeface="Playfair Display" panose="00000800000000000000" pitchFamily="2" charset="0"/>
                <a:sym typeface="Mulish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EFF1AC-5679-4125-906C-A88254AD11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1783" y="2954871"/>
            <a:ext cx="2711219" cy="9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53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olid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25A7F-0BD0-4444-BF5E-67F96E52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972" b="797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Google Shape;11;p2">
            <a:extLst>
              <a:ext uri="{FF2B5EF4-FFF2-40B4-BE49-F238E27FC236}">
                <a16:creationId xmlns:a16="http://schemas.microsoft.com/office/drawing/2014/main" id="{257C90C2-9A32-4938-9049-9F02CC67F97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0700" y="1719529"/>
            <a:ext cx="7422573" cy="21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0" u="sng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9ADB5499-9CDC-44A4-BCB9-2DAB63E92F3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00" y="4346475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 Medium"/>
              <a:buNone/>
              <a:defRPr sz="2000">
                <a:solidFill>
                  <a:schemeClr val="bg1"/>
                </a:solidFill>
                <a:latin typeface="+mj-lt"/>
                <a:ea typeface="Playfair Display" panose="00000800000000000000" pitchFamily="2" charset="0"/>
                <a:cs typeface="Playfair Display" panose="00000800000000000000" pitchFamily="2" charset="0"/>
                <a:sym typeface="Mulish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44A9B1-185D-41A6-A999-8AE7EC60EA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1783" y="2954871"/>
            <a:ext cx="2711219" cy="9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36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bg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988567" y="2753800"/>
            <a:ext cx="79268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 u="sng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821333" y="2553200"/>
            <a:ext cx="1751600" cy="1751600"/>
          </a:xfrm>
          <a:prstGeom prst="rect">
            <a:avLst/>
          </a:prstGeom>
          <a:noFill/>
          <a:ln>
            <a:noFill/>
          </a:ln>
        </p:spPr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9A17BB-5003-4148-9060-86005FA2BD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3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988567" y="2753800"/>
            <a:ext cx="79268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 u="sng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821333" y="2553200"/>
            <a:ext cx="1751600" cy="1751600"/>
          </a:xfrm>
          <a:prstGeom prst="rect">
            <a:avLst/>
          </a:prstGeom>
          <a:noFill/>
          <a:ln>
            <a:noFill/>
          </a:ln>
        </p:spPr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F567BDC-A5F8-4BC4-A38B-B03006B83B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03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ight Background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54C1C8-C6F7-4B7D-A93A-3CCC18FB22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1111" r="111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067009E-8AE0-491E-A6D3-0E8CC69D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0" y="253999"/>
            <a:ext cx="10962800" cy="1023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Google Shape;30;p5">
            <a:extLst>
              <a:ext uri="{FF2B5EF4-FFF2-40B4-BE49-F238E27FC236}">
                <a16:creationId xmlns:a16="http://schemas.microsoft.com/office/drawing/2014/main" id="{82836993-1B0C-4AE5-BFC4-B8847C0B276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0" name="Google Shape;32;p5">
            <a:extLst>
              <a:ext uri="{FF2B5EF4-FFF2-40B4-BE49-F238E27FC236}">
                <a16:creationId xmlns:a16="http://schemas.microsoft.com/office/drawing/2014/main" id="{7CE034C7-F7C8-4B2C-89CF-750EAAEE34D7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D11E3D9-F028-447A-A94A-126683196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59F1D4E-D5B3-49C4-BD1C-5785EC7907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7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25A7F-0BD0-4444-BF5E-67F96E52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972" b="797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4656C-E32B-4013-9B6C-6734AD0F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Google Shape;30;p5">
            <a:extLst>
              <a:ext uri="{FF2B5EF4-FFF2-40B4-BE49-F238E27FC236}">
                <a16:creationId xmlns:a16="http://schemas.microsoft.com/office/drawing/2014/main" id="{46091743-94C5-417A-AC9D-FF443A2C306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1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6" name="Google Shape;32;p5">
            <a:extLst>
              <a:ext uri="{FF2B5EF4-FFF2-40B4-BE49-F238E27FC236}">
                <a16:creationId xmlns:a16="http://schemas.microsoft.com/office/drawing/2014/main" id="{E8F55F09-744B-4378-809D-B59BF400ECE8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31CB70-FEEA-4E35-BF3C-21F2C416A6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26C8A29-BAB4-4ACC-9AA4-09971F5911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78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olid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25A7F-0BD0-4444-BF5E-67F96E52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7972" b="797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4656C-E32B-4013-9B6C-6734AD0F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Google Shape;30;p5">
            <a:extLst>
              <a:ext uri="{FF2B5EF4-FFF2-40B4-BE49-F238E27FC236}">
                <a16:creationId xmlns:a16="http://schemas.microsoft.com/office/drawing/2014/main" id="{46091743-94C5-417A-AC9D-FF443A2C306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1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6" name="Google Shape;32;p5">
            <a:extLst>
              <a:ext uri="{FF2B5EF4-FFF2-40B4-BE49-F238E27FC236}">
                <a16:creationId xmlns:a16="http://schemas.microsoft.com/office/drawing/2014/main" id="{E8F55F09-744B-4378-809D-B59BF400ECE8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31CB70-FEEA-4E35-BF3C-21F2C416A6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26C8A29-BAB4-4ACC-9AA4-09971F5911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02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lid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25A7F-0BD0-4444-BF5E-67F96E527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rcRect t="7869" b="786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4656C-E32B-4013-9B6C-6734AD0F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Google Shape;30;p5">
            <a:extLst>
              <a:ext uri="{FF2B5EF4-FFF2-40B4-BE49-F238E27FC236}">
                <a16:creationId xmlns:a16="http://schemas.microsoft.com/office/drawing/2014/main" id="{46091743-94C5-417A-AC9D-FF443A2C306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1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6" name="Google Shape;32;p5">
            <a:extLst>
              <a:ext uri="{FF2B5EF4-FFF2-40B4-BE49-F238E27FC236}">
                <a16:creationId xmlns:a16="http://schemas.microsoft.com/office/drawing/2014/main" id="{E8F55F09-744B-4378-809D-B59BF400ECE8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31CB70-FEEA-4E35-BF3C-21F2C416A6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26C8A29-BAB4-4ACC-9AA4-09971F5911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18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31060-3053-468E-8839-775214BE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BDE10-0D03-4773-B0B3-CD37194B8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4D92D-854A-4079-8990-339A1EF7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FF5E-9307-457B-BFA4-94720ADC7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0977D-2C1B-4F36-8FCD-9376B86E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6511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id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D5E180-712E-4244-BB91-AEEE1E535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972" b="797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4656C-E32B-4013-9B6C-6734AD0F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Google Shape;30;p5">
            <a:extLst>
              <a:ext uri="{FF2B5EF4-FFF2-40B4-BE49-F238E27FC236}">
                <a16:creationId xmlns:a16="http://schemas.microsoft.com/office/drawing/2014/main" id="{46091743-94C5-417A-AC9D-FF443A2C306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1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6" name="Google Shape;32;p5">
            <a:extLst>
              <a:ext uri="{FF2B5EF4-FFF2-40B4-BE49-F238E27FC236}">
                <a16:creationId xmlns:a16="http://schemas.microsoft.com/office/drawing/2014/main" id="{E8F55F09-744B-4378-809D-B59BF400ECE8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31CB70-FEEA-4E35-BF3C-21F2C416A6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26C8A29-BAB4-4ACC-9AA4-09971F5911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77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id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25A7F-0BD0-4444-BF5E-67F96E527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0"/>
          </a:blip>
          <a:srcRect t="7796" b="779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4656C-E32B-4013-9B6C-6734AD0F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Google Shape;30;p5">
            <a:extLst>
              <a:ext uri="{FF2B5EF4-FFF2-40B4-BE49-F238E27FC236}">
                <a16:creationId xmlns:a16="http://schemas.microsoft.com/office/drawing/2014/main" id="{46091743-94C5-417A-AC9D-FF443A2C306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1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6" name="Google Shape;32;p5">
            <a:extLst>
              <a:ext uri="{FF2B5EF4-FFF2-40B4-BE49-F238E27FC236}">
                <a16:creationId xmlns:a16="http://schemas.microsoft.com/office/drawing/2014/main" id="{E8F55F09-744B-4378-809D-B59BF400ECE8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31CB70-FEEA-4E35-BF3C-21F2C416A6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26C8A29-BAB4-4ACC-9AA4-09971F5911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64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id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ADA1D3-D15E-4DE6-9A31-C635CB4C96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</a:blip>
          <a:srcRect t="7796" b="779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4656C-E32B-4013-9B6C-6734AD0F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Google Shape;30;p5">
            <a:extLst>
              <a:ext uri="{FF2B5EF4-FFF2-40B4-BE49-F238E27FC236}">
                <a16:creationId xmlns:a16="http://schemas.microsoft.com/office/drawing/2014/main" id="{46091743-94C5-417A-AC9D-FF443A2C306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1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6" name="Google Shape;32;p5">
            <a:extLst>
              <a:ext uri="{FF2B5EF4-FFF2-40B4-BE49-F238E27FC236}">
                <a16:creationId xmlns:a16="http://schemas.microsoft.com/office/drawing/2014/main" id="{E8F55F09-744B-4378-809D-B59BF400ECE8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31CB70-FEEA-4E35-BF3C-21F2C416A6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26C8A29-BAB4-4ACC-9AA4-09971F5911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682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olid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D5E180-712E-4244-BB91-AEEE1E5358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rcRect l="1111" r="111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4656C-E32B-4013-9B6C-6734AD0F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Google Shape;30;p5">
            <a:extLst>
              <a:ext uri="{FF2B5EF4-FFF2-40B4-BE49-F238E27FC236}">
                <a16:creationId xmlns:a16="http://schemas.microsoft.com/office/drawing/2014/main" id="{46091743-94C5-417A-AC9D-FF443A2C306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1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6" name="Google Shape;32;p5">
            <a:extLst>
              <a:ext uri="{FF2B5EF4-FFF2-40B4-BE49-F238E27FC236}">
                <a16:creationId xmlns:a16="http://schemas.microsoft.com/office/drawing/2014/main" id="{E8F55F09-744B-4378-809D-B59BF400ECE8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31CB70-FEEA-4E35-BF3C-21F2C416A6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26C8A29-BAB4-4ACC-9AA4-09971F5911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02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 Viole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4D7687-D175-46EB-AA49-55E3087CBF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7796" b="779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5123A7-D18F-409E-B774-C08C4F5D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0" y="253999"/>
            <a:ext cx="10962800" cy="1023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Google Shape;30;p5">
            <a:extLst>
              <a:ext uri="{FF2B5EF4-FFF2-40B4-BE49-F238E27FC236}">
                <a16:creationId xmlns:a16="http://schemas.microsoft.com/office/drawing/2014/main" id="{F72BA1D7-DCA6-49FE-91C1-E07A86A570A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1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6" name="Google Shape;32;p5">
            <a:extLst>
              <a:ext uri="{FF2B5EF4-FFF2-40B4-BE49-F238E27FC236}">
                <a16:creationId xmlns:a16="http://schemas.microsoft.com/office/drawing/2014/main" id="{B6E09591-7DE0-4189-86E7-AA1A93592776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46B1400-8123-4EE2-9DDA-D8E112398F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58AB8B-A962-4245-9B32-39E49725F1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26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 Cya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ED0D7C-A171-44B6-8105-97E17C3FD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9" r="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EDC2BC-FF1C-49F7-9710-9A9059C1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0" y="253999"/>
            <a:ext cx="10962800" cy="1023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Google Shape;30;p5">
            <a:extLst>
              <a:ext uri="{FF2B5EF4-FFF2-40B4-BE49-F238E27FC236}">
                <a16:creationId xmlns:a16="http://schemas.microsoft.com/office/drawing/2014/main" id="{A22C8987-5221-4C57-B91F-E76221E0D9E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1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6" name="Google Shape;32;p5">
            <a:extLst>
              <a:ext uri="{FF2B5EF4-FFF2-40B4-BE49-F238E27FC236}">
                <a16:creationId xmlns:a16="http://schemas.microsoft.com/office/drawing/2014/main" id="{50AA74F9-0A90-49D3-A48F-577570DDE436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10BEDDC-DE31-447E-9850-33ADF3258D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748133-40AF-4D40-88ED-98B959E06C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284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id Cya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ED0D7C-A171-44B6-8105-97E17C3FD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 l="1111" r="111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EDC2BC-FF1C-49F7-9710-9A9059C1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0" y="253999"/>
            <a:ext cx="10962800" cy="1023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Google Shape;30;p5">
            <a:extLst>
              <a:ext uri="{FF2B5EF4-FFF2-40B4-BE49-F238E27FC236}">
                <a16:creationId xmlns:a16="http://schemas.microsoft.com/office/drawing/2014/main" id="{A22C8987-5221-4C57-B91F-E76221E0D9E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1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6" name="Google Shape;32;p5">
            <a:extLst>
              <a:ext uri="{FF2B5EF4-FFF2-40B4-BE49-F238E27FC236}">
                <a16:creationId xmlns:a16="http://schemas.microsoft.com/office/drawing/2014/main" id="{50AA74F9-0A90-49D3-A48F-577570DDE436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10BEDDC-DE31-447E-9850-33ADF3258D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748133-40AF-4D40-88ED-98B959E06C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437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00FE72-D14C-49FA-A8A6-AF3A73B2C8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9" name="Google Shape;28;p5">
            <a:extLst>
              <a:ext uri="{FF2B5EF4-FFF2-40B4-BE49-F238E27FC236}">
                <a16:creationId xmlns:a16="http://schemas.microsoft.com/office/drawing/2014/main" id="{137F5041-D978-4AD8-83B2-13B0AE579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4600" y="2553420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11" name="Google Shape;30;p5">
            <a:extLst>
              <a:ext uri="{FF2B5EF4-FFF2-40B4-BE49-F238E27FC236}">
                <a16:creationId xmlns:a16="http://schemas.microsoft.com/office/drawing/2014/main" id="{5E6DCFDE-7383-4DFD-BEDD-D0E03A9AF5B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2" name="Google Shape;32;p5">
            <a:extLst>
              <a:ext uri="{FF2B5EF4-FFF2-40B4-BE49-F238E27FC236}">
                <a16:creationId xmlns:a16="http://schemas.microsoft.com/office/drawing/2014/main" id="{BAD9F344-8B91-4CBD-AAD6-DE002EDA7AEA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411515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olid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25A7F-0BD0-4444-BF5E-67F96E52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972" b="797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Google Shape;23;p4">
            <a:extLst>
              <a:ext uri="{FF2B5EF4-FFF2-40B4-BE49-F238E27FC236}">
                <a16:creationId xmlns:a16="http://schemas.microsoft.com/office/drawing/2014/main" id="{C5A6A07B-C925-40CC-930F-61F084DEC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3E57BB0-050A-4A95-8AF4-6DBC491612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12" name="Google Shape;28;p5">
            <a:extLst>
              <a:ext uri="{FF2B5EF4-FFF2-40B4-BE49-F238E27FC236}">
                <a16:creationId xmlns:a16="http://schemas.microsoft.com/office/drawing/2014/main" id="{E5382A0D-B69C-420D-A662-CEDA5067C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4600" y="2553420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13" name="Google Shape;30;p5">
            <a:extLst>
              <a:ext uri="{FF2B5EF4-FFF2-40B4-BE49-F238E27FC236}">
                <a16:creationId xmlns:a16="http://schemas.microsoft.com/office/drawing/2014/main" id="{E976B27E-EB56-48C8-9923-40801076333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1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4" name="Google Shape;32;p5">
            <a:extLst>
              <a:ext uri="{FF2B5EF4-FFF2-40B4-BE49-F238E27FC236}">
                <a16:creationId xmlns:a16="http://schemas.microsoft.com/office/drawing/2014/main" id="{19A072E9-9D67-46F8-BDEC-D87059177400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663617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olid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25A7F-0BD0-4444-BF5E-67F96E52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972" b="797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Google Shape;23;p4">
            <a:extLst>
              <a:ext uri="{FF2B5EF4-FFF2-40B4-BE49-F238E27FC236}">
                <a16:creationId xmlns:a16="http://schemas.microsoft.com/office/drawing/2014/main" id="{C5A6A07B-C925-40CC-930F-61F084DEC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3E57BB0-050A-4A95-8AF4-6DBC491612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cxnSp>
        <p:nvCxnSpPr>
          <p:cNvPr id="14" name="Google Shape;32;p5">
            <a:extLst>
              <a:ext uri="{FF2B5EF4-FFF2-40B4-BE49-F238E27FC236}">
                <a16:creationId xmlns:a16="http://schemas.microsoft.com/office/drawing/2014/main" id="{19A072E9-9D67-46F8-BDEC-D87059177400}"/>
              </a:ext>
            </a:extLst>
          </p:cNvPr>
          <p:cNvCxnSpPr>
            <a:cxnSpLocks/>
          </p:cNvCxnSpPr>
          <p:nvPr userDrawn="1"/>
        </p:nvCxnSpPr>
        <p:spPr>
          <a:xfrm>
            <a:off x="761934" y="3605529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4B3D862-21A8-4B19-B25E-534DF3ECE633}"/>
              </a:ext>
            </a:extLst>
          </p:cNvPr>
          <p:cNvSpPr/>
          <p:nvPr userDrawn="1"/>
        </p:nvSpPr>
        <p:spPr>
          <a:xfrm>
            <a:off x="688042" y="3531638"/>
            <a:ext cx="147783" cy="147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7F7F4F-3E81-4BF7-B45D-AB94D9101673}"/>
              </a:ext>
            </a:extLst>
          </p:cNvPr>
          <p:cNvSpPr/>
          <p:nvPr userDrawn="1"/>
        </p:nvSpPr>
        <p:spPr>
          <a:xfrm>
            <a:off x="3214441" y="3531638"/>
            <a:ext cx="147783" cy="147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3D4C9E-DE72-41A6-94AA-B6E60F16CB95}"/>
              </a:ext>
            </a:extLst>
          </p:cNvPr>
          <p:cNvSpPr/>
          <p:nvPr userDrawn="1"/>
        </p:nvSpPr>
        <p:spPr>
          <a:xfrm>
            <a:off x="5740839" y="3531638"/>
            <a:ext cx="147783" cy="147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11F4C6-0932-452D-9F64-2F9BD20A124C}"/>
              </a:ext>
            </a:extLst>
          </p:cNvPr>
          <p:cNvSpPr/>
          <p:nvPr userDrawn="1"/>
        </p:nvSpPr>
        <p:spPr>
          <a:xfrm>
            <a:off x="8267238" y="3531638"/>
            <a:ext cx="147783" cy="147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5CBBE3-98CC-44BA-AF13-EE518B0BF58F}"/>
              </a:ext>
            </a:extLst>
          </p:cNvPr>
          <p:cNvSpPr/>
          <p:nvPr userDrawn="1"/>
        </p:nvSpPr>
        <p:spPr>
          <a:xfrm>
            <a:off x="10793638" y="3531638"/>
            <a:ext cx="147783" cy="147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F1CBC13-28C2-4E25-B589-6F82C7229550}"/>
              </a:ext>
            </a:extLst>
          </p:cNvPr>
          <p:cNvCxnSpPr>
            <a:cxnSpLocks/>
            <a:stCxn id="15" idx="5"/>
          </p:cNvCxnSpPr>
          <p:nvPr userDrawn="1"/>
        </p:nvCxnSpPr>
        <p:spPr>
          <a:xfrm rot="16200000" flipH="1">
            <a:off x="3240443" y="3757914"/>
            <a:ext cx="1020240" cy="81996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C02D396-8A02-4E5B-A036-9B56B73B5507}"/>
              </a:ext>
            </a:extLst>
          </p:cNvPr>
          <p:cNvCxnSpPr>
            <a:cxnSpLocks/>
            <a:stCxn id="15" idx="3"/>
            <a:endCxn id="22" idx="1"/>
          </p:cNvCxnSpPr>
          <p:nvPr userDrawn="1"/>
        </p:nvCxnSpPr>
        <p:spPr>
          <a:xfrm rot="5400000">
            <a:off x="1677541" y="3394173"/>
            <a:ext cx="1294940" cy="1822147"/>
          </a:xfrm>
          <a:prstGeom prst="bentConnector4">
            <a:avLst>
              <a:gd name="adj1" fmla="val 39752"/>
              <a:gd name="adj2" fmla="val 1167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BCF70D7-5DF3-4D08-92AE-670BA3FF761B}"/>
              </a:ext>
            </a:extLst>
          </p:cNvPr>
          <p:cNvCxnSpPr>
            <a:cxnSpLocks/>
            <a:stCxn id="15" idx="4"/>
          </p:cNvCxnSpPr>
          <p:nvPr userDrawn="1"/>
        </p:nvCxnSpPr>
        <p:spPr>
          <a:xfrm rot="5400000">
            <a:off x="2053036" y="4416267"/>
            <a:ext cx="1972145" cy="498451"/>
          </a:xfrm>
          <a:prstGeom prst="bentConnector3">
            <a:avLst>
              <a:gd name="adj1" fmla="val 825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483DFB6-D1EF-4994-98BE-1897234165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3936" y="4730051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C8CB2C4-AFD9-49FE-9041-973146FC29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86661" y="5703736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AC894EF-856A-4EE2-867A-E0002AF2B1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78955" y="4730051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56EC063-1B8C-4E8D-AE07-C1A647443A0E}"/>
              </a:ext>
            </a:extLst>
          </p:cNvPr>
          <p:cNvCxnSpPr>
            <a:cxnSpLocks/>
            <a:stCxn id="16" idx="5"/>
          </p:cNvCxnSpPr>
          <p:nvPr userDrawn="1"/>
        </p:nvCxnSpPr>
        <p:spPr>
          <a:xfrm rot="16200000" flipH="1">
            <a:off x="5656624" y="3868132"/>
            <a:ext cx="1007715" cy="58700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801C43D9-3EE4-46C4-BE22-6527D8FC9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2763" y="4730051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0862350-A1EA-4544-9F5A-79BF6F6BB490}"/>
              </a:ext>
            </a:extLst>
          </p:cNvPr>
          <p:cNvCxnSpPr>
            <a:cxnSpLocks/>
            <a:stCxn id="16" idx="3"/>
            <a:endCxn id="67" idx="1"/>
          </p:cNvCxnSpPr>
          <p:nvPr userDrawn="1"/>
        </p:nvCxnSpPr>
        <p:spPr>
          <a:xfrm rot="5400000" flipH="1">
            <a:off x="4847598" y="2742895"/>
            <a:ext cx="1541380" cy="288387"/>
          </a:xfrm>
          <a:prstGeom prst="bentConnector4">
            <a:avLst>
              <a:gd name="adj1" fmla="val -32821"/>
              <a:gd name="adj2" fmla="val 1806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85FEC83A-9816-45CE-BE5C-8A6CB29BE4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4095" y="3058878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333" b="1">
                <a:solidFill>
                  <a:schemeClr val="bg1"/>
                </a:solidFill>
                <a:latin typeface="+mj-lt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CE7FA429-C2E7-4A8C-A4A8-928A5DE90A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5105" y="3058878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333" b="1">
                <a:solidFill>
                  <a:schemeClr val="bg1"/>
                </a:solidFill>
                <a:latin typeface="+mj-lt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0584E620-0B0A-4235-B188-C0FBFACEE8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39600" y="3058878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333" b="1">
                <a:solidFill>
                  <a:schemeClr val="bg1"/>
                </a:solidFill>
                <a:latin typeface="+mj-lt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C18C8B4B-5020-4A20-9C8D-1FF53751CE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8589" y="3058878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333" b="1">
                <a:solidFill>
                  <a:schemeClr val="bg1"/>
                </a:solidFill>
                <a:latin typeface="+mj-lt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85C70572-51C4-42AF-8165-8D3FFACB98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543084" y="3058878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333" b="1">
                <a:solidFill>
                  <a:schemeClr val="bg1"/>
                </a:solidFill>
                <a:latin typeface="+mj-lt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67" name="Text Placeholder 21">
            <a:extLst>
              <a:ext uri="{FF2B5EF4-FFF2-40B4-BE49-F238E27FC236}">
                <a16:creationId xmlns:a16="http://schemas.microsoft.com/office/drawing/2014/main" id="{54E8BCB6-AF0D-43FF-807D-0AE2042F1E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74095" y="1893731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86610C50-7256-430A-880A-EBC6DFAE6A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5105" y="1893731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69" name="Text Placeholder 21">
            <a:extLst>
              <a:ext uri="{FF2B5EF4-FFF2-40B4-BE49-F238E27FC236}">
                <a16:creationId xmlns:a16="http://schemas.microsoft.com/office/drawing/2014/main" id="{3DFE96F1-9A4A-4D98-845E-8A415DA7EB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39600" y="1893731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20A1EC18-C011-458E-98C7-A156523858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08589" y="1893731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5552B57B-81E4-4329-B35A-E910A7F8D6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43084" y="1893731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86EA3A2-9D39-4199-BC9E-94BE404E384E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8072458" y="3982148"/>
            <a:ext cx="1020029" cy="3712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EECC6DF-5589-4E4F-8902-E582C31CFDBB}"/>
              </a:ext>
            </a:extLst>
          </p:cNvPr>
          <p:cNvCxnSpPr>
            <a:cxnSpLocks/>
            <a:endCxn id="36" idx="1"/>
          </p:cNvCxnSpPr>
          <p:nvPr userDrawn="1"/>
        </p:nvCxnSpPr>
        <p:spPr>
          <a:xfrm rot="16200000" flipH="1">
            <a:off x="7342768" y="4607341"/>
            <a:ext cx="2268627" cy="36949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3DC8D20-BD15-433A-B4F5-5C855971D110}"/>
              </a:ext>
            </a:extLst>
          </p:cNvPr>
          <p:cNvCxnSpPr>
            <a:cxnSpLocks/>
            <a:endCxn id="52" idx="1"/>
          </p:cNvCxnSpPr>
          <p:nvPr userDrawn="1"/>
        </p:nvCxnSpPr>
        <p:spPr>
          <a:xfrm rot="5400000">
            <a:off x="6540527" y="4122345"/>
            <a:ext cx="2246984" cy="1361135"/>
          </a:xfrm>
          <a:prstGeom prst="bentConnector4">
            <a:avLst>
              <a:gd name="adj1" fmla="val 77929"/>
              <a:gd name="adj2" fmla="val 1223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15831653-F608-46C1-8E6B-B3AF671531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61831" y="5703736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63043886-FA43-4569-975E-35C91226829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77081" y="4730051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BF71B2D9-5022-473C-949B-7140AA514C4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717" y="5703736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0D71A75-70AB-4498-B320-5DB550F5890B}"/>
              </a:ext>
            </a:extLst>
          </p:cNvPr>
          <p:cNvCxnSpPr>
            <a:cxnSpLocks/>
            <a:endCxn id="40" idx="1"/>
          </p:cNvCxnSpPr>
          <p:nvPr userDrawn="1"/>
        </p:nvCxnSpPr>
        <p:spPr>
          <a:xfrm rot="5400000">
            <a:off x="-487025" y="4679165"/>
            <a:ext cx="2246983" cy="247495"/>
          </a:xfrm>
          <a:prstGeom prst="bentConnector4">
            <a:avLst>
              <a:gd name="adj1" fmla="val 67125"/>
              <a:gd name="adj2" fmla="val 184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EEF1CE5A-4000-4DC5-B172-AAC0C765F2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83451" y="5703736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2BCA152-16A8-4144-AD3E-98DB2A9A9A4E}"/>
              </a:ext>
            </a:extLst>
          </p:cNvPr>
          <p:cNvCxnSpPr>
            <a:cxnSpLocks/>
            <a:stCxn id="17" idx="1"/>
            <a:endCxn id="70" idx="1"/>
          </p:cNvCxnSpPr>
          <p:nvPr userDrawn="1"/>
        </p:nvCxnSpPr>
        <p:spPr>
          <a:xfrm rot="16200000" flipV="1">
            <a:off x="7430293" y="2694693"/>
            <a:ext cx="1436883" cy="280291"/>
          </a:xfrm>
          <a:prstGeom prst="bentConnector4">
            <a:avLst>
              <a:gd name="adj1" fmla="val 2931"/>
              <a:gd name="adj2" fmla="val 2087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94247B7-2FFE-422E-8B1B-7A0819E7F90E}"/>
              </a:ext>
            </a:extLst>
          </p:cNvPr>
          <p:cNvCxnSpPr>
            <a:cxnSpLocks/>
            <a:stCxn id="15" idx="1"/>
            <a:endCxn id="69" idx="1"/>
          </p:cNvCxnSpPr>
          <p:nvPr userDrawn="1"/>
        </p:nvCxnSpPr>
        <p:spPr>
          <a:xfrm rot="16200000" flipV="1">
            <a:off x="2369400" y="2686597"/>
            <a:ext cx="1436883" cy="296483"/>
          </a:xfrm>
          <a:prstGeom prst="bentConnector4">
            <a:avLst>
              <a:gd name="adj1" fmla="val 3298"/>
              <a:gd name="adj2" fmla="val 20280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AA4AE51-2994-4847-9502-9F080B27A99F}"/>
              </a:ext>
            </a:extLst>
          </p:cNvPr>
          <p:cNvCxnSpPr>
            <a:cxnSpLocks/>
            <a:stCxn id="2" idx="2"/>
            <a:endCxn id="68" idx="1"/>
          </p:cNvCxnSpPr>
          <p:nvPr userDrawn="1"/>
        </p:nvCxnSpPr>
        <p:spPr>
          <a:xfrm rot="10800000">
            <a:off x="405105" y="2116399"/>
            <a:ext cx="282936" cy="1489132"/>
          </a:xfrm>
          <a:prstGeom prst="bentConnector3">
            <a:avLst>
              <a:gd name="adj1" fmla="val 1405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481C9CE-EC55-4702-AEF0-DDBDDD3421D7}"/>
              </a:ext>
            </a:extLst>
          </p:cNvPr>
          <p:cNvCxnSpPr>
            <a:cxnSpLocks/>
            <a:stCxn id="18" idx="1"/>
            <a:endCxn id="71" idx="1"/>
          </p:cNvCxnSpPr>
          <p:nvPr userDrawn="1"/>
        </p:nvCxnSpPr>
        <p:spPr>
          <a:xfrm rot="16200000" flipV="1">
            <a:off x="9960741" y="2698741"/>
            <a:ext cx="1436883" cy="272196"/>
          </a:xfrm>
          <a:prstGeom prst="bentConnector4">
            <a:avLst>
              <a:gd name="adj1" fmla="val 2931"/>
              <a:gd name="adj2" fmla="val 2119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AC446C5D-DCC0-40DF-9F64-D3B34130BD18}"/>
              </a:ext>
            </a:extLst>
          </p:cNvPr>
          <p:cNvCxnSpPr>
            <a:cxnSpLocks/>
            <a:stCxn id="18" idx="4"/>
            <a:endCxn id="84" idx="1"/>
          </p:cNvCxnSpPr>
          <p:nvPr userDrawn="1"/>
        </p:nvCxnSpPr>
        <p:spPr>
          <a:xfrm rot="5400000">
            <a:off x="10071753" y="4156939"/>
            <a:ext cx="1273297" cy="318259"/>
          </a:xfrm>
          <a:prstGeom prst="bentConnector4">
            <a:avLst>
              <a:gd name="adj1" fmla="val 41256"/>
              <a:gd name="adj2" fmla="val 1957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1">
            <a:extLst>
              <a:ext uri="{FF2B5EF4-FFF2-40B4-BE49-F238E27FC236}">
                <a16:creationId xmlns:a16="http://schemas.microsoft.com/office/drawing/2014/main" id="{E0061DED-317A-485E-B8E4-1ABD856A26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549271" y="4730051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BB35C337-63AE-4A5A-93B1-0ED091AA1BF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06301" y="4122347"/>
            <a:ext cx="2246984" cy="1361135"/>
          </a:xfrm>
          <a:prstGeom prst="bentConnector4">
            <a:avLst>
              <a:gd name="adj1" fmla="val 77929"/>
              <a:gd name="adj2" fmla="val 1223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 Placeholder 21">
            <a:extLst>
              <a:ext uri="{FF2B5EF4-FFF2-40B4-BE49-F238E27FC236}">
                <a16:creationId xmlns:a16="http://schemas.microsoft.com/office/drawing/2014/main" id="{B6D66A2D-A190-4ED7-841E-B42C57A7C02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50048" y="5703736"/>
            <a:ext cx="1784667" cy="445333"/>
          </a:xfrm>
        </p:spPr>
        <p:txBody>
          <a:bodyPr/>
          <a:lstStyle>
            <a:lvl1pPr marL="152396" indent="0" algn="l" rtl="0"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Mulish Light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59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4BF4-B19A-4A67-AD4E-5647D5BB2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44078-C815-4CD2-9B49-03F326622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4EBF6-025F-4D25-AEF2-A80E035B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F976A-0EBB-4DED-93D9-A0D49EAB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7D713-43AE-45DA-9A3F-4E1F6157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3135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olid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25A7F-0BD0-4444-BF5E-67F96E52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972" b="797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Google Shape;20;p4">
            <a:extLst>
              <a:ext uri="{FF2B5EF4-FFF2-40B4-BE49-F238E27FC236}">
                <a16:creationId xmlns:a16="http://schemas.microsoft.com/office/drawing/2014/main" id="{F5E45B75-8981-4EBB-B2DF-576995F2D1A6}"/>
              </a:ext>
            </a:extLst>
          </p:cNvPr>
          <p:cNvSpPr/>
          <p:nvPr userDrawn="1"/>
        </p:nvSpPr>
        <p:spPr>
          <a:xfrm rot="10800000" flipH="1">
            <a:off x="189000" y="2078181"/>
            <a:ext cx="11814000" cy="4587817"/>
          </a:xfrm>
          <a:prstGeom prst="rect">
            <a:avLst/>
          </a:prstGeom>
          <a:solidFill>
            <a:schemeClr val="accent4">
              <a:alpha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" name="Google Shape;23;p4">
            <a:extLst>
              <a:ext uri="{FF2B5EF4-FFF2-40B4-BE49-F238E27FC236}">
                <a16:creationId xmlns:a16="http://schemas.microsoft.com/office/drawing/2014/main" id="{0B03B70D-97BA-47B5-A1D7-2BF896B889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0DDFADF-E2BC-4EC7-9FC5-A0EC3087B9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16" name="Google Shape;28;p5">
            <a:extLst>
              <a:ext uri="{FF2B5EF4-FFF2-40B4-BE49-F238E27FC236}">
                <a16:creationId xmlns:a16="http://schemas.microsoft.com/office/drawing/2014/main" id="{03E9568E-9ED6-4F25-8094-00D51D6DDB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4600" y="2553420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cxnSp>
        <p:nvCxnSpPr>
          <p:cNvPr id="18" name="Google Shape;32;p5">
            <a:extLst>
              <a:ext uri="{FF2B5EF4-FFF2-40B4-BE49-F238E27FC236}">
                <a16:creationId xmlns:a16="http://schemas.microsoft.com/office/drawing/2014/main" id="{B3305574-AA75-45D2-B3CF-72ED2F95B25B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792615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715373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667" u="sng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7DFC2CE-E519-43E7-A803-D5E0495D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0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00FE72-D14C-49FA-A8A6-AF3A73B2C8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9" name="Google Shape;28;p5">
            <a:extLst>
              <a:ext uri="{FF2B5EF4-FFF2-40B4-BE49-F238E27FC236}">
                <a16:creationId xmlns:a16="http://schemas.microsoft.com/office/drawing/2014/main" id="{137F5041-D978-4AD8-83B2-13B0AE579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4600" y="2553420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11" name="Google Shape;30;p5">
            <a:extLst>
              <a:ext uri="{FF2B5EF4-FFF2-40B4-BE49-F238E27FC236}">
                <a16:creationId xmlns:a16="http://schemas.microsoft.com/office/drawing/2014/main" id="{5E6DCFDE-7383-4DFD-BEDD-D0E03A9AF5B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2" name="Google Shape;32;p5">
            <a:extLst>
              <a:ext uri="{FF2B5EF4-FFF2-40B4-BE49-F238E27FC236}">
                <a16:creationId xmlns:a16="http://schemas.microsoft.com/office/drawing/2014/main" id="{BAD9F344-8B91-4CBD-AAD6-DE002EDA7AEA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349141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1_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0;p4">
            <a:extLst>
              <a:ext uri="{FF2B5EF4-FFF2-40B4-BE49-F238E27FC236}">
                <a16:creationId xmlns:a16="http://schemas.microsoft.com/office/drawing/2014/main" id="{66247A17-2F7B-430C-8598-1F23EBABA4C0}"/>
              </a:ext>
            </a:extLst>
          </p:cNvPr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D281951-D8DE-47A4-A5ED-5622A76C0A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14600" y="2553420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 dirty="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259000" y="2553420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614600" y="1637859"/>
            <a:ext cx="5333200" cy="1172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 sz="1867"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6259000" y="1620189"/>
            <a:ext cx="5333200" cy="1172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 sz="1867"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2" name="Google Shape;32;p5"/>
          <p:cNvCxnSpPr/>
          <p:nvPr/>
        </p:nvCxnSpPr>
        <p:spPr>
          <a:xfrm>
            <a:off x="761933" y="2460220"/>
            <a:ext cx="46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5"/>
          <p:cNvCxnSpPr/>
          <p:nvPr/>
        </p:nvCxnSpPr>
        <p:spPr>
          <a:xfrm>
            <a:off x="6259000" y="2460220"/>
            <a:ext cx="46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82835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;p4">
            <a:extLst>
              <a:ext uri="{FF2B5EF4-FFF2-40B4-BE49-F238E27FC236}">
                <a16:creationId xmlns:a16="http://schemas.microsoft.com/office/drawing/2014/main" id="{236E6CF7-4B56-45FC-BF7D-FA46D913EFF8}"/>
              </a:ext>
            </a:extLst>
          </p:cNvPr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D0DA69A1-BA7B-48A3-B8C2-D5DB1AB60A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14601" y="2553420"/>
            <a:ext cx="3564476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8012938" y="1637859"/>
            <a:ext cx="3564476" cy="1172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 sz="1867"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2" name="Google Shape;32;p5"/>
          <p:cNvCxnSpPr>
            <a:cxnSpLocks/>
          </p:cNvCxnSpPr>
          <p:nvPr/>
        </p:nvCxnSpPr>
        <p:spPr>
          <a:xfrm>
            <a:off x="761933" y="2460220"/>
            <a:ext cx="309529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28;p5">
            <a:extLst>
              <a:ext uri="{FF2B5EF4-FFF2-40B4-BE49-F238E27FC236}">
                <a16:creationId xmlns:a16="http://schemas.microsoft.com/office/drawing/2014/main" id="{7422C68C-8C7C-4C2D-A660-79AD7B980B5A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309151" y="2553420"/>
            <a:ext cx="3564476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/>
          </a:p>
        </p:txBody>
      </p:sp>
      <p:cxnSp>
        <p:nvCxnSpPr>
          <p:cNvPr id="14" name="Google Shape;32;p5">
            <a:extLst>
              <a:ext uri="{FF2B5EF4-FFF2-40B4-BE49-F238E27FC236}">
                <a16:creationId xmlns:a16="http://schemas.microsoft.com/office/drawing/2014/main" id="{C40893C9-5A02-45E5-A44C-8197CE4E41F7}"/>
              </a:ext>
            </a:extLst>
          </p:cNvPr>
          <p:cNvCxnSpPr>
            <a:cxnSpLocks/>
          </p:cNvCxnSpPr>
          <p:nvPr userDrawn="1"/>
        </p:nvCxnSpPr>
        <p:spPr>
          <a:xfrm>
            <a:off x="4456484" y="2460220"/>
            <a:ext cx="309529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>
            <a:extLst>
              <a:ext uri="{FF2B5EF4-FFF2-40B4-BE49-F238E27FC236}">
                <a16:creationId xmlns:a16="http://schemas.microsoft.com/office/drawing/2014/main" id="{D751403D-25D9-480A-84E6-FCCBED122F93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012925" y="2553420"/>
            <a:ext cx="3564476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/>
          </a:p>
        </p:txBody>
      </p:sp>
      <p:cxnSp>
        <p:nvCxnSpPr>
          <p:cNvPr id="17" name="Google Shape;32;p5">
            <a:extLst>
              <a:ext uri="{FF2B5EF4-FFF2-40B4-BE49-F238E27FC236}">
                <a16:creationId xmlns:a16="http://schemas.microsoft.com/office/drawing/2014/main" id="{2E047F4B-F9B4-4D7B-AD17-78032D8713C3}"/>
              </a:ext>
            </a:extLst>
          </p:cNvPr>
          <p:cNvCxnSpPr>
            <a:cxnSpLocks/>
          </p:cNvCxnSpPr>
          <p:nvPr userDrawn="1"/>
        </p:nvCxnSpPr>
        <p:spPr>
          <a:xfrm>
            <a:off x="8160257" y="2460220"/>
            <a:ext cx="309529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30;p5">
            <a:extLst>
              <a:ext uri="{FF2B5EF4-FFF2-40B4-BE49-F238E27FC236}">
                <a16:creationId xmlns:a16="http://schemas.microsoft.com/office/drawing/2014/main" id="{A8884A7E-AE11-4630-9036-3D8AE1E0B4D9}"/>
              </a:ext>
            </a:extLst>
          </p:cNvPr>
          <p:cNvSpPr txBox="1">
            <a:spLocks/>
          </p:cNvSpPr>
          <p:nvPr userDrawn="1"/>
        </p:nvSpPr>
        <p:spPr>
          <a:xfrm>
            <a:off x="4290683" y="1637859"/>
            <a:ext cx="3564476" cy="117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 sz="1400" b="0" i="0" u="none" strike="noStrike" cap="none"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lang="en-US" sz="1867" dirty="0"/>
          </a:p>
        </p:txBody>
      </p:sp>
      <p:sp>
        <p:nvSpPr>
          <p:cNvPr id="22" name="Google Shape;30;p5">
            <a:extLst>
              <a:ext uri="{FF2B5EF4-FFF2-40B4-BE49-F238E27FC236}">
                <a16:creationId xmlns:a16="http://schemas.microsoft.com/office/drawing/2014/main" id="{D581EC71-307D-428B-ABB4-A8FDA773E89A}"/>
              </a:ext>
            </a:extLst>
          </p:cNvPr>
          <p:cNvSpPr txBox="1">
            <a:spLocks/>
          </p:cNvSpPr>
          <p:nvPr userDrawn="1"/>
        </p:nvSpPr>
        <p:spPr>
          <a:xfrm>
            <a:off x="614610" y="1637859"/>
            <a:ext cx="3564476" cy="117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 sz="1400" b="0" i="0" u="none" strike="noStrike" cap="none"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lang="en-US" sz="1867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327022-3E02-4E5C-98AB-1EB922F27F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9137" y="1637859"/>
            <a:ext cx="3582959" cy="1219200"/>
          </a:xfrm>
        </p:spPr>
        <p:txBody>
          <a:bodyPr/>
          <a:lstStyle>
            <a:lvl1pPr marL="152396" indent="0">
              <a:buNone/>
              <a:defRPr sz="1867">
                <a:latin typeface="Mulish ExtraBold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19D84C7-1D47-4888-897D-F43B25581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587" y="1637859"/>
            <a:ext cx="3582959" cy="1219200"/>
          </a:xfrm>
        </p:spPr>
        <p:txBody>
          <a:bodyPr/>
          <a:lstStyle>
            <a:lvl1pPr marL="152396" indent="0">
              <a:buNone/>
              <a:defRPr sz="1867">
                <a:latin typeface="Mulish ExtraBold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561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;p4">
            <a:extLst>
              <a:ext uri="{FF2B5EF4-FFF2-40B4-BE49-F238E27FC236}">
                <a16:creationId xmlns:a16="http://schemas.microsoft.com/office/drawing/2014/main" id="{236E6CF7-4B56-45FC-BF7D-FA46D913EFF8}"/>
              </a:ext>
            </a:extLst>
          </p:cNvPr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D0DA69A1-BA7B-48A3-B8C2-D5DB1AB60A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14601" y="2553420"/>
            <a:ext cx="3564476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8012938" y="1637859"/>
            <a:ext cx="3564476" cy="1172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 sz="1867"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2" name="Google Shape;32;p5"/>
          <p:cNvCxnSpPr>
            <a:cxnSpLocks/>
          </p:cNvCxnSpPr>
          <p:nvPr/>
        </p:nvCxnSpPr>
        <p:spPr>
          <a:xfrm>
            <a:off x="761933" y="2460220"/>
            <a:ext cx="309529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28;p5">
            <a:extLst>
              <a:ext uri="{FF2B5EF4-FFF2-40B4-BE49-F238E27FC236}">
                <a16:creationId xmlns:a16="http://schemas.microsoft.com/office/drawing/2014/main" id="{7422C68C-8C7C-4C2D-A660-79AD7B980B5A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309151" y="2553420"/>
            <a:ext cx="3564476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/>
          </a:p>
        </p:txBody>
      </p:sp>
      <p:cxnSp>
        <p:nvCxnSpPr>
          <p:cNvPr id="14" name="Google Shape;32;p5">
            <a:extLst>
              <a:ext uri="{FF2B5EF4-FFF2-40B4-BE49-F238E27FC236}">
                <a16:creationId xmlns:a16="http://schemas.microsoft.com/office/drawing/2014/main" id="{C40893C9-5A02-45E5-A44C-8197CE4E41F7}"/>
              </a:ext>
            </a:extLst>
          </p:cNvPr>
          <p:cNvCxnSpPr>
            <a:cxnSpLocks/>
          </p:cNvCxnSpPr>
          <p:nvPr userDrawn="1"/>
        </p:nvCxnSpPr>
        <p:spPr>
          <a:xfrm>
            <a:off x="4456484" y="2460220"/>
            <a:ext cx="309529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>
            <a:extLst>
              <a:ext uri="{FF2B5EF4-FFF2-40B4-BE49-F238E27FC236}">
                <a16:creationId xmlns:a16="http://schemas.microsoft.com/office/drawing/2014/main" id="{D751403D-25D9-480A-84E6-FCCBED122F93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012925" y="2553420"/>
            <a:ext cx="3564476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/>
          </a:p>
        </p:txBody>
      </p:sp>
      <p:cxnSp>
        <p:nvCxnSpPr>
          <p:cNvPr id="17" name="Google Shape;32;p5">
            <a:extLst>
              <a:ext uri="{FF2B5EF4-FFF2-40B4-BE49-F238E27FC236}">
                <a16:creationId xmlns:a16="http://schemas.microsoft.com/office/drawing/2014/main" id="{2E047F4B-F9B4-4D7B-AD17-78032D8713C3}"/>
              </a:ext>
            </a:extLst>
          </p:cNvPr>
          <p:cNvCxnSpPr>
            <a:cxnSpLocks/>
          </p:cNvCxnSpPr>
          <p:nvPr userDrawn="1"/>
        </p:nvCxnSpPr>
        <p:spPr>
          <a:xfrm>
            <a:off x="8160257" y="2460220"/>
            <a:ext cx="309529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30;p5">
            <a:extLst>
              <a:ext uri="{FF2B5EF4-FFF2-40B4-BE49-F238E27FC236}">
                <a16:creationId xmlns:a16="http://schemas.microsoft.com/office/drawing/2014/main" id="{A8884A7E-AE11-4630-9036-3D8AE1E0B4D9}"/>
              </a:ext>
            </a:extLst>
          </p:cNvPr>
          <p:cNvSpPr txBox="1">
            <a:spLocks/>
          </p:cNvSpPr>
          <p:nvPr userDrawn="1"/>
        </p:nvSpPr>
        <p:spPr>
          <a:xfrm>
            <a:off x="4290683" y="1637859"/>
            <a:ext cx="3564476" cy="117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 sz="1400" b="0" i="0" u="none" strike="noStrike" cap="none"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lang="en-US" sz="1867" dirty="0"/>
          </a:p>
        </p:txBody>
      </p:sp>
      <p:sp>
        <p:nvSpPr>
          <p:cNvPr id="22" name="Google Shape;30;p5">
            <a:extLst>
              <a:ext uri="{FF2B5EF4-FFF2-40B4-BE49-F238E27FC236}">
                <a16:creationId xmlns:a16="http://schemas.microsoft.com/office/drawing/2014/main" id="{D581EC71-307D-428B-ABB4-A8FDA773E89A}"/>
              </a:ext>
            </a:extLst>
          </p:cNvPr>
          <p:cNvSpPr txBox="1">
            <a:spLocks/>
          </p:cNvSpPr>
          <p:nvPr userDrawn="1"/>
        </p:nvSpPr>
        <p:spPr>
          <a:xfrm>
            <a:off x="614610" y="1637859"/>
            <a:ext cx="3564476" cy="117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 sz="1400" b="0" i="0" u="none" strike="noStrike" cap="none"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ulish Medium"/>
              <a:buNone/>
              <a:defRPr sz="1400" b="0" i="0" u="none" strike="noStrike" cap="none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lang="en-US" sz="1867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327022-3E02-4E5C-98AB-1EB922F27F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9137" y="1637859"/>
            <a:ext cx="3582959" cy="1219200"/>
          </a:xfrm>
        </p:spPr>
        <p:txBody>
          <a:bodyPr/>
          <a:lstStyle>
            <a:lvl1pPr marL="152396" indent="0">
              <a:buNone/>
              <a:defRPr sz="1867">
                <a:latin typeface="Mulish ExtraBold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19D84C7-1D47-4888-897D-F43B25581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587" y="1637859"/>
            <a:ext cx="3582959" cy="1219200"/>
          </a:xfrm>
        </p:spPr>
        <p:txBody>
          <a:bodyPr/>
          <a:lstStyle>
            <a:lvl1pPr marL="152396" indent="0">
              <a:buNone/>
              <a:defRPr sz="1867">
                <a:latin typeface="Mulish ExtraBold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46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0;p4">
            <a:extLst>
              <a:ext uri="{FF2B5EF4-FFF2-40B4-BE49-F238E27FC236}">
                <a16:creationId xmlns:a16="http://schemas.microsoft.com/office/drawing/2014/main" id="{01D28060-F39D-4F27-8434-CF1A9718DB76}"/>
              </a:ext>
            </a:extLst>
          </p:cNvPr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93A1CD0-1B7A-4146-8EE3-86B2BFFD1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14600" y="1702799"/>
            <a:ext cx="5333200" cy="4633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259000" y="1702799"/>
            <a:ext cx="5333200" cy="4633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614600" y="787239"/>
            <a:ext cx="5333200" cy="1172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 sz="2667"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6259000" y="769569"/>
            <a:ext cx="5333200" cy="1172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 sz="2667"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2" name="Google Shape;32;p5"/>
          <p:cNvCxnSpPr/>
          <p:nvPr/>
        </p:nvCxnSpPr>
        <p:spPr>
          <a:xfrm>
            <a:off x="761933" y="1609600"/>
            <a:ext cx="46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5"/>
          <p:cNvCxnSpPr/>
          <p:nvPr/>
        </p:nvCxnSpPr>
        <p:spPr>
          <a:xfrm>
            <a:off x="6259000" y="1609600"/>
            <a:ext cx="46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45188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A2CE4253-CCD7-47E2-8E1F-1400C0560095}"/>
              </a:ext>
            </a:extLst>
          </p:cNvPr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DEA8DC-3199-4BB5-85D7-6F18E3F08E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14600" y="2553420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614600" y="1637859"/>
            <a:ext cx="5333200" cy="1172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 sz="1867">
                <a:solidFill>
                  <a:schemeClr val="dk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32" name="Google Shape;32;p5"/>
          <p:cNvCxnSpPr/>
          <p:nvPr/>
        </p:nvCxnSpPr>
        <p:spPr>
          <a:xfrm>
            <a:off x="761933" y="2460220"/>
            <a:ext cx="46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12C3A-998B-43E4-9D27-676D488EB0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1" y="1638300"/>
            <a:ext cx="5482167" cy="4529667"/>
          </a:xfrm>
        </p:spPr>
        <p:txBody>
          <a:bodyPr anchor="ctr"/>
          <a:lstStyle>
            <a:lvl1pPr marL="152396" indent="0">
              <a:buNone/>
              <a:defRPr sz="4000">
                <a:latin typeface="Mulish Black" pitchFamily="2" charset="0"/>
              </a:defRPr>
            </a:lvl1pPr>
            <a:lvl2pPr marL="795847" indent="0">
              <a:buNone/>
              <a:defRPr/>
            </a:lvl2pPr>
            <a:lvl3pPr marL="1405432" indent="0">
              <a:buNone/>
              <a:defRPr/>
            </a:lvl3pPr>
            <a:lvl4pPr marL="2015016" indent="0">
              <a:buNone/>
              <a:defRPr/>
            </a:lvl4pPr>
            <a:lvl5pPr marL="2624601" indent="0">
              <a:buNone/>
              <a:defRPr/>
            </a:lvl5pPr>
          </a:lstStyle>
          <a:p>
            <a:pPr lvl="0"/>
            <a:r>
              <a:rPr lang="en-US" dirty="0"/>
              <a:t>“Click to edit Master text styles”</a:t>
            </a:r>
          </a:p>
        </p:txBody>
      </p:sp>
    </p:spTree>
    <p:extLst>
      <p:ext uri="{BB962C8B-B14F-4D97-AF65-F5344CB8AC3E}">
        <p14:creationId xmlns:p14="http://schemas.microsoft.com/office/powerpoint/2010/main" val="527456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0;p4">
            <a:extLst>
              <a:ext uri="{FF2B5EF4-FFF2-40B4-BE49-F238E27FC236}">
                <a16:creationId xmlns:a16="http://schemas.microsoft.com/office/drawing/2014/main" id="{5DEEEE0C-E9F4-4332-9B9B-F07A03A441FA}"/>
              </a:ext>
            </a:extLst>
          </p:cNvPr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A5D43EE-2952-4BCF-8E92-0F8BE3467B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244200" y="1637860"/>
            <a:ext cx="5333200" cy="45291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67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●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sh Medium"/>
              <a:buChar char="○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200"/>
              <a:buFont typeface="Mulish Medium"/>
              <a:buChar char="■"/>
              <a:defRPr sz="1600">
                <a:solidFill>
                  <a:schemeClr val="dk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15018-D856-4E69-93FB-A408144897C3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FC565-24A1-4D27-B0E3-966A958E89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1637859"/>
            <a:ext cx="5630333" cy="4530108"/>
          </a:xfrm>
        </p:spPr>
        <p:txBody>
          <a:bodyPr anchor="ctr"/>
          <a:lstStyle>
            <a:lvl1pPr marL="152396" indent="0">
              <a:buNone/>
              <a:defRPr sz="4000">
                <a:solidFill>
                  <a:schemeClr val="bg2"/>
                </a:solidFill>
                <a:latin typeface="Mulish Black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484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0;p4">
            <a:extLst>
              <a:ext uri="{FF2B5EF4-FFF2-40B4-BE49-F238E27FC236}">
                <a16:creationId xmlns:a16="http://schemas.microsoft.com/office/drawing/2014/main" id="{527FC07F-7E19-4C93-8ED6-D98C9141FCE3}"/>
              </a:ext>
            </a:extLst>
          </p:cNvPr>
          <p:cNvSpPr/>
          <p:nvPr userDrawn="1"/>
        </p:nvSpPr>
        <p:spPr>
          <a:xfrm rot="10800000" flipH="1">
            <a:off x="4470400" y="192000"/>
            <a:ext cx="75326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200"/>
              <a:buFont typeface="Mulish Medium"/>
              <a:buChar char="●"/>
              <a:defRPr sz="1600">
                <a:solidFill>
                  <a:schemeClr val="bg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986D2-C126-4617-B2E1-8DFDAE0714AD}"/>
              </a:ext>
            </a:extLst>
          </p:cNvPr>
          <p:cNvSpPr txBox="1"/>
          <p:nvPr userDrawn="1"/>
        </p:nvSpPr>
        <p:spPr>
          <a:xfrm>
            <a:off x="4823791" y="477068"/>
            <a:ext cx="686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C4114-D380-4510-96D7-1880BAF598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4317" y="476251"/>
            <a:ext cx="6460067" cy="5695949"/>
          </a:xfrm>
        </p:spPr>
        <p:txBody>
          <a:bodyPr anchor="ctr"/>
          <a:lstStyle>
            <a:lvl1pPr marL="609585" indent="-457189">
              <a:buFont typeface="Arial" panose="020B0604020202020204" pitchFamily="34" charset="0"/>
              <a:buChar char="•"/>
              <a:defRPr/>
            </a:lvl1pPr>
            <a:lvl2pPr marL="1219170" indent="-423323">
              <a:buFont typeface="Arial" panose="020B0604020202020204" pitchFamily="34" charset="0"/>
              <a:buChar char="•"/>
              <a:defRPr/>
            </a:lvl2pPr>
            <a:lvl3pPr marL="1828754" indent="-423323">
              <a:buFont typeface="Arial" panose="020B0604020202020204" pitchFamily="34" charset="0"/>
              <a:buChar char="•"/>
              <a:defRPr/>
            </a:lvl3pPr>
            <a:lvl4pPr marL="2438339" indent="-423323">
              <a:buFont typeface="Arial" panose="020B0604020202020204" pitchFamily="34" charset="0"/>
              <a:buChar char="•"/>
              <a:defRPr/>
            </a:lvl4pPr>
            <a:lvl5pPr marL="3047924" indent="-42332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07EBCB0-16FC-4451-AB1C-1EF79E69D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1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9A37-3D42-49A2-B13B-DB4978A3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25A6F-FF0E-42C9-BA17-833026791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BE8A1-6CC7-447E-AD33-6643FEE9F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E8B0F-8A4A-4598-A353-9574FC0A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BB0EA-306F-4B61-B9D3-ACD35258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8C048-4595-4594-BA9D-6F6915F5A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0679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1_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0;p4">
            <a:extLst>
              <a:ext uri="{FF2B5EF4-FFF2-40B4-BE49-F238E27FC236}">
                <a16:creationId xmlns:a16="http://schemas.microsoft.com/office/drawing/2014/main" id="{527FC07F-7E19-4C93-8ED6-D98C9141FCE3}"/>
              </a:ext>
            </a:extLst>
          </p:cNvPr>
          <p:cNvSpPr/>
          <p:nvPr userDrawn="1"/>
        </p:nvSpPr>
        <p:spPr>
          <a:xfrm rot="10800000" flipH="1">
            <a:off x="4470400" y="192000"/>
            <a:ext cx="75326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31789" lvl="0" indent="-228594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2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986D2-C126-4617-B2E1-8DFDAE0714AD}"/>
              </a:ext>
            </a:extLst>
          </p:cNvPr>
          <p:cNvSpPr txBox="1"/>
          <p:nvPr userDrawn="1"/>
        </p:nvSpPr>
        <p:spPr>
          <a:xfrm>
            <a:off x="4823791" y="477068"/>
            <a:ext cx="686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C4114-D380-4510-96D7-1880BAF598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4317" y="476251"/>
            <a:ext cx="6460067" cy="5695949"/>
          </a:xfrm>
        </p:spPr>
        <p:txBody>
          <a:bodyPr anchor="ctr"/>
          <a:lstStyle>
            <a:lvl1pPr marL="609585" indent="-457189">
              <a:buFont typeface="Arial" panose="020B0604020202020204" pitchFamily="34" charset="0"/>
              <a:buChar char="•"/>
              <a:defRPr/>
            </a:lvl1pPr>
            <a:lvl2pPr marL="1219170" indent="-423323">
              <a:buFont typeface="Arial" panose="020B0604020202020204" pitchFamily="34" charset="0"/>
              <a:buChar char="•"/>
              <a:defRPr/>
            </a:lvl2pPr>
            <a:lvl3pPr marL="1828754" indent="-423323">
              <a:buFont typeface="Arial" panose="020B0604020202020204" pitchFamily="34" charset="0"/>
              <a:buChar char="•"/>
              <a:defRPr/>
            </a:lvl3pPr>
            <a:lvl4pPr marL="2438339" indent="-423323">
              <a:buFont typeface="Arial" panose="020B0604020202020204" pitchFamily="34" charset="0"/>
              <a:buChar char="•"/>
              <a:defRPr/>
            </a:lvl4pPr>
            <a:lvl5pPr marL="3047924" indent="-42332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07EBCB0-16FC-4451-AB1C-1EF79E69D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542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1_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0;p4">
            <a:extLst>
              <a:ext uri="{FF2B5EF4-FFF2-40B4-BE49-F238E27FC236}">
                <a16:creationId xmlns:a16="http://schemas.microsoft.com/office/drawing/2014/main" id="{527FC07F-7E19-4C93-8ED6-D98C9141FCE3}"/>
              </a:ext>
            </a:extLst>
          </p:cNvPr>
          <p:cNvSpPr/>
          <p:nvPr userDrawn="1"/>
        </p:nvSpPr>
        <p:spPr>
          <a:xfrm rot="10800000" flipH="1">
            <a:off x="189000" y="192000"/>
            <a:ext cx="7532600" cy="64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101711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101707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Mulish Medium"/>
              <a:buChar char="●"/>
              <a:defRPr sz="1600">
                <a:solidFill>
                  <a:schemeClr val="bg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986D2-C126-4617-B2E1-8DFDAE0714AD}"/>
              </a:ext>
            </a:extLst>
          </p:cNvPr>
          <p:cNvSpPr txBox="1"/>
          <p:nvPr userDrawn="1"/>
        </p:nvSpPr>
        <p:spPr>
          <a:xfrm>
            <a:off x="4823791" y="477068"/>
            <a:ext cx="686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2C4114-D380-4510-96D7-1880BAF598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583" y="476251"/>
            <a:ext cx="6460067" cy="5695949"/>
          </a:xfrm>
        </p:spPr>
        <p:txBody>
          <a:bodyPr anchor="ctr"/>
          <a:lstStyle>
            <a:lvl1pPr marL="609585" indent="-457189">
              <a:buFont typeface="Arial" panose="020B0604020202020204" pitchFamily="34" charset="0"/>
              <a:buChar char="•"/>
              <a:defRPr/>
            </a:lvl1pPr>
            <a:lvl2pPr marL="1219170" indent="-423323">
              <a:buFont typeface="Arial" panose="020B0604020202020204" pitchFamily="34" charset="0"/>
              <a:buChar char="•"/>
              <a:defRPr/>
            </a:lvl2pPr>
            <a:lvl3pPr marL="1828754" indent="-423323">
              <a:buFont typeface="Arial" panose="020B0604020202020204" pitchFamily="34" charset="0"/>
              <a:buChar char="•"/>
              <a:defRPr/>
            </a:lvl3pPr>
            <a:lvl4pPr marL="2438339" indent="-423323">
              <a:buFont typeface="Arial" panose="020B0604020202020204" pitchFamily="34" charset="0"/>
              <a:buChar char="•"/>
              <a:defRPr/>
            </a:lvl4pPr>
            <a:lvl5pPr marL="3047924" indent="-42332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07EBCB0-16FC-4451-AB1C-1EF79E69D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23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 dpi="0" rotWithShape="1">
          <a:blip r:embed="rId2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;p4">
            <a:extLst>
              <a:ext uri="{FF2B5EF4-FFF2-40B4-BE49-F238E27FC236}">
                <a16:creationId xmlns:a16="http://schemas.microsoft.com/office/drawing/2014/main" id="{75B4C043-ABB4-4CD5-96F3-0A0DC7A88D48}"/>
              </a:ext>
            </a:extLst>
          </p:cNvPr>
          <p:cNvSpPr/>
          <p:nvPr userDrawn="1"/>
        </p:nvSpPr>
        <p:spPr>
          <a:xfrm rot="10800000">
            <a:off x="192505" y="192000"/>
            <a:ext cx="5903495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800"/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 Medium"/>
              <a:buChar char="○"/>
              <a:defRPr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 Medium"/>
              <a:buChar char="■"/>
              <a:defRPr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 Medium"/>
              <a:buChar char="●"/>
              <a:defRPr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 Medium"/>
              <a:buChar char="○"/>
              <a:defRPr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 Medium"/>
              <a:buChar char="■"/>
              <a:defRPr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 Medium"/>
              <a:buChar char="●"/>
              <a:defRPr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sh Medium"/>
              <a:buChar char="○"/>
              <a:defRPr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Mulish Medium"/>
              <a:buChar char="■"/>
              <a:defRPr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D67158A-463E-4151-88D2-4A52A7A8A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97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(mind map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4B8FB-7E0B-4F5C-B114-B3AD580D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C52B0A1A-BB1B-4C15-8FD9-39BEE5B5D97C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628649" y="1680634"/>
            <a:ext cx="10962800" cy="4580197"/>
          </a:xfrm>
          <a:ln>
            <a:noFill/>
          </a:ln>
        </p:spPr>
        <p:txBody>
          <a:bodyPr/>
          <a:lstStyle>
            <a:lvl1pPr marL="152396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AB973A2-A3BB-4091-B85B-456630B6A6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066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 art (mind map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44B8FB-7E0B-4F5C-B114-B3AD580D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0" y="253999"/>
            <a:ext cx="7646581" cy="1023600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C52B0A1A-BB1B-4C15-8FD9-39BEE5B5D97C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628650" y="1680634"/>
            <a:ext cx="7646581" cy="4580197"/>
          </a:xfrm>
          <a:ln>
            <a:solidFill>
              <a:schemeClr val="accent1"/>
            </a:solidFill>
          </a:ln>
        </p:spPr>
        <p:txBody>
          <a:bodyPr/>
          <a:lstStyle>
            <a:lvl1pPr marL="152396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Google Shape;20;p4">
            <a:extLst>
              <a:ext uri="{FF2B5EF4-FFF2-40B4-BE49-F238E27FC236}">
                <a16:creationId xmlns:a16="http://schemas.microsoft.com/office/drawing/2014/main" id="{6354E226-E2CE-46C6-87B4-63F41EDC64A2}"/>
              </a:ext>
            </a:extLst>
          </p:cNvPr>
          <p:cNvSpPr/>
          <p:nvPr userDrawn="1"/>
        </p:nvSpPr>
        <p:spPr>
          <a:xfrm rot="10800000">
            <a:off x="8589817" y="192000"/>
            <a:ext cx="3413183" cy="64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4C08FC-735A-44CF-A2F4-693290D954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30734" y="751899"/>
            <a:ext cx="2918884" cy="5508932"/>
          </a:xfrm>
        </p:spPr>
        <p:txBody>
          <a:bodyPr anchor="ctr"/>
          <a:lstStyle>
            <a:lvl2pPr marL="795847" indent="0" algn="l" rtl="0">
              <a:buFont typeface="Arial" panose="020B0604020202020204" pitchFamily="34" charset="0"/>
              <a:buNone/>
              <a:defRPr/>
            </a:lvl2pPr>
          </a:lstStyle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52F9E4-84E4-4FCF-9DB5-4831D3DDCF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1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60400" y="123400"/>
            <a:ext cx="9148619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FAEC5DE-426A-4B12-AACC-EAB0C28F728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60400" y="1229785"/>
            <a:ext cx="10703984" cy="5031316"/>
          </a:xfrm>
        </p:spPr>
        <p:txBody>
          <a:bodyPr/>
          <a:lstStyle>
            <a:lvl1pPr>
              <a:defRPr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6D204A-FF46-48EB-9545-34230CC0E2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450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60401" y="123400"/>
            <a:ext cx="9259455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A68EA56-277C-475E-B9A3-8B94EF615F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248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;p4">
            <a:extLst>
              <a:ext uri="{FF2B5EF4-FFF2-40B4-BE49-F238E27FC236}">
                <a16:creationId xmlns:a16="http://schemas.microsoft.com/office/drawing/2014/main" id="{91C38B8C-8D82-4E23-83C0-EACB9E1D8044}"/>
              </a:ext>
            </a:extLst>
          </p:cNvPr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634000" y="648800"/>
            <a:ext cx="1096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62DE3C3-7706-44C7-BE55-759EF76234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cxnSp>
        <p:nvCxnSpPr>
          <p:cNvPr id="7" name="Google Shape;117;p20">
            <a:extLst>
              <a:ext uri="{FF2B5EF4-FFF2-40B4-BE49-F238E27FC236}">
                <a16:creationId xmlns:a16="http://schemas.microsoft.com/office/drawing/2014/main" id="{134E697D-65E5-4952-8765-E3269CA58B8A}"/>
              </a:ext>
            </a:extLst>
          </p:cNvPr>
          <p:cNvCxnSpPr/>
          <p:nvPr userDrawn="1"/>
        </p:nvCxnSpPr>
        <p:spPr>
          <a:xfrm>
            <a:off x="5727400" y="3591200"/>
            <a:ext cx="73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8;p20">
            <a:extLst>
              <a:ext uri="{FF2B5EF4-FFF2-40B4-BE49-F238E27FC236}">
                <a16:creationId xmlns:a16="http://schemas.microsoft.com/office/drawing/2014/main" id="{C467BA10-46AE-472D-B69B-164B72E3A9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31600" y="3948867"/>
            <a:ext cx="101288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ctr">
              <a:buNone/>
              <a:defRPr>
                <a:latin typeface="Playfair Display" panose="00000800000000000000" pitchFamily="2" charset="0"/>
              </a:defRPr>
            </a:lvl1pPr>
          </a:lstStyle>
          <a:p>
            <a:pPr marL="380990" lvl="0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278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 userDrawn="1">
  <p:cSld name="1_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634000" y="648800"/>
            <a:ext cx="1096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cxnSp>
        <p:nvCxnSpPr>
          <p:cNvPr id="7" name="Google Shape;117;p20">
            <a:extLst>
              <a:ext uri="{FF2B5EF4-FFF2-40B4-BE49-F238E27FC236}">
                <a16:creationId xmlns:a16="http://schemas.microsoft.com/office/drawing/2014/main" id="{134E697D-65E5-4952-8765-E3269CA58B8A}"/>
              </a:ext>
            </a:extLst>
          </p:cNvPr>
          <p:cNvCxnSpPr/>
          <p:nvPr userDrawn="1"/>
        </p:nvCxnSpPr>
        <p:spPr>
          <a:xfrm>
            <a:off x="5727400" y="3591200"/>
            <a:ext cx="73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18;p20">
            <a:extLst>
              <a:ext uri="{FF2B5EF4-FFF2-40B4-BE49-F238E27FC236}">
                <a16:creationId xmlns:a16="http://schemas.microsoft.com/office/drawing/2014/main" id="{C467BA10-46AE-472D-B69B-164B72E3A9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31600" y="3948867"/>
            <a:ext cx="101288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Playfair Display" panose="00000800000000000000" pitchFamily="2" charset="0"/>
              </a:defRPr>
            </a:lvl1pPr>
          </a:lstStyle>
          <a:p>
            <a:pPr marL="380990" lvl="0" indent="-3809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08BC118-B297-4BF7-83FA-19C5A46EF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229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 userDrawn="1">
  <p:cSld name="1_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;p4">
            <a:extLst>
              <a:ext uri="{FF2B5EF4-FFF2-40B4-BE49-F238E27FC236}">
                <a16:creationId xmlns:a16="http://schemas.microsoft.com/office/drawing/2014/main" id="{91C38B8C-8D82-4E23-83C0-EACB9E1D8044}"/>
              </a:ext>
            </a:extLst>
          </p:cNvPr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62DE3C3-7706-44C7-BE55-759EF76234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7" name="Google Shape;116;p20">
            <a:extLst>
              <a:ext uri="{FF2B5EF4-FFF2-40B4-BE49-F238E27FC236}">
                <a16:creationId xmlns:a16="http://schemas.microsoft.com/office/drawing/2014/main" id="{47CCD3B9-523B-47AD-9CEA-A8E82FE312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1600" y="2217933"/>
            <a:ext cx="10128800" cy="10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</a:endParaRPr>
          </a:p>
        </p:txBody>
      </p:sp>
      <p:cxnSp>
        <p:nvCxnSpPr>
          <p:cNvPr id="8" name="Google Shape;117;p20">
            <a:extLst>
              <a:ext uri="{FF2B5EF4-FFF2-40B4-BE49-F238E27FC236}">
                <a16:creationId xmlns:a16="http://schemas.microsoft.com/office/drawing/2014/main" id="{03ABD81A-DD01-4E38-A185-9705B52F09F5}"/>
              </a:ext>
            </a:extLst>
          </p:cNvPr>
          <p:cNvCxnSpPr/>
          <p:nvPr userDrawn="1"/>
        </p:nvCxnSpPr>
        <p:spPr>
          <a:xfrm>
            <a:off x="5727400" y="3591200"/>
            <a:ext cx="73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118;p20">
            <a:extLst>
              <a:ext uri="{FF2B5EF4-FFF2-40B4-BE49-F238E27FC236}">
                <a16:creationId xmlns:a16="http://schemas.microsoft.com/office/drawing/2014/main" id="{8C3B13F1-819E-45FD-86DB-652CADA6C0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31600" y="3948867"/>
            <a:ext cx="101288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5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34D5-9243-4B06-85C1-D8371210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DAFBC-135E-497E-8D6C-E27E1B065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F6516-58AD-4D41-852E-77ED27AA3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1895B-A936-41C6-A797-3AF50EB29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00A72-23EF-4472-B8FF-CB908D5C1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1A3C4-3333-46FB-9538-B5D0A98B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3CCAE-7DE9-4E6F-A00F-0B649963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E4D0C-BA7B-45A3-A53A-0AA6D347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4514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0;p4">
            <a:extLst>
              <a:ext uri="{FF2B5EF4-FFF2-40B4-BE49-F238E27FC236}">
                <a16:creationId xmlns:a16="http://schemas.microsoft.com/office/drawing/2014/main" id="{361C26A3-441E-48C9-9511-B127C75E8F89}"/>
              </a:ext>
            </a:extLst>
          </p:cNvPr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9B16D-6E25-414C-8132-774439B9F01B}"/>
              </a:ext>
            </a:extLst>
          </p:cNvPr>
          <p:cNvGrpSpPr/>
          <p:nvPr userDrawn="1"/>
        </p:nvGrpSpPr>
        <p:grpSpPr>
          <a:xfrm>
            <a:off x="808031" y="1805839"/>
            <a:ext cx="1076245" cy="1008183"/>
            <a:chOff x="5678390" y="1193483"/>
            <a:chExt cx="1623804" cy="152111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565CAED-3478-414C-880E-85DADB2D02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E5FCC8D-2571-47DA-AD07-A371BD66EA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6DB5A0D-BCE3-459E-9CDC-F7C240E3DD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5CF63E78-C1AD-4CCD-8EB0-740F2FCADC2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F78E169-5050-4FD2-870C-48BA519E5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797" y="2142612"/>
            <a:ext cx="1403489" cy="361277"/>
          </a:xfrm>
        </p:spPr>
        <p:txBody>
          <a:bodyPr anchor="ctr"/>
          <a:lstStyle>
            <a:lvl1pPr marL="152396" indent="0" algn="ctr">
              <a:buFont typeface="Arial" panose="020B0604020202020204" pitchFamily="34" charset="0"/>
              <a:buNone/>
              <a:defRPr sz="2133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51" name="Text Placeholder 13">
            <a:extLst>
              <a:ext uri="{FF2B5EF4-FFF2-40B4-BE49-F238E27FC236}">
                <a16:creationId xmlns:a16="http://schemas.microsoft.com/office/drawing/2014/main" id="{692C1DF6-A0BB-4EF2-A7A0-F7A48EE66B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14594" y="2107444"/>
            <a:ext cx="9177407" cy="361277"/>
          </a:xfrm>
        </p:spPr>
        <p:txBody>
          <a:bodyPr anchor="ctr"/>
          <a:lstStyle>
            <a:lvl1pPr marL="152396" indent="0" algn="l">
              <a:buFont typeface="Arial" panose="020B0604020202020204" pitchFamily="34" charset="0"/>
              <a:buNone/>
              <a:defRPr sz="1600"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8852899-B73D-4891-B4B0-B7F58A744159}"/>
              </a:ext>
            </a:extLst>
          </p:cNvPr>
          <p:cNvGrpSpPr/>
          <p:nvPr userDrawn="1"/>
        </p:nvGrpSpPr>
        <p:grpSpPr>
          <a:xfrm>
            <a:off x="808031" y="2931250"/>
            <a:ext cx="1076245" cy="1008183"/>
            <a:chOff x="5678390" y="1193483"/>
            <a:chExt cx="1623804" cy="1521114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65656F4-3B32-495B-8F7E-A8C402B73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95A2A299-F111-4066-9DAB-D3458B0AFC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0F51FAC-F865-4802-88E2-EC13FE6560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sp>
        <p:nvSpPr>
          <p:cNvPr id="56" name="Text Placeholder 13">
            <a:extLst>
              <a:ext uri="{FF2B5EF4-FFF2-40B4-BE49-F238E27FC236}">
                <a16:creationId xmlns:a16="http://schemas.microsoft.com/office/drawing/2014/main" id="{450CDFB5-5DF9-4557-A3CD-EADED5BA7A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5797" y="3268023"/>
            <a:ext cx="1403489" cy="361277"/>
          </a:xfrm>
        </p:spPr>
        <p:txBody>
          <a:bodyPr anchor="ctr"/>
          <a:lstStyle>
            <a:lvl1pPr marL="152396" indent="0" algn="ctr">
              <a:buFont typeface="Arial" panose="020B0604020202020204" pitchFamily="34" charset="0"/>
              <a:buNone/>
              <a:defRPr sz="2133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641816D2-D1ED-47CA-9EEF-6A24B31C38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14594" y="3232855"/>
            <a:ext cx="9177407" cy="361277"/>
          </a:xfrm>
        </p:spPr>
        <p:txBody>
          <a:bodyPr anchor="ctr"/>
          <a:lstStyle>
            <a:lvl1pPr marL="152396" indent="0" algn="l">
              <a:buFont typeface="Arial" panose="020B0604020202020204" pitchFamily="34" charset="0"/>
              <a:buNone/>
              <a:defRPr sz="1600"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DDD341-220A-4E2A-8197-8AAF686930F0}"/>
              </a:ext>
            </a:extLst>
          </p:cNvPr>
          <p:cNvGrpSpPr/>
          <p:nvPr userDrawn="1"/>
        </p:nvGrpSpPr>
        <p:grpSpPr>
          <a:xfrm>
            <a:off x="808031" y="4068395"/>
            <a:ext cx="1076245" cy="1008183"/>
            <a:chOff x="5678390" y="1193483"/>
            <a:chExt cx="1623804" cy="1521114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628C755-FD2F-485B-98D5-1CE4B9D8C6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A3DCA0B2-4B35-4DF2-9CF1-85E3D0D043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916E5E2E-DD2E-4BFC-8D12-5BA79DA9D3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5E0D3684-AE59-4759-86DC-D0F475283C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797" y="4405168"/>
            <a:ext cx="1403489" cy="361277"/>
          </a:xfrm>
        </p:spPr>
        <p:txBody>
          <a:bodyPr anchor="ctr"/>
          <a:lstStyle>
            <a:lvl1pPr marL="152396" indent="0" algn="ctr">
              <a:buFont typeface="Arial" panose="020B0604020202020204" pitchFamily="34" charset="0"/>
              <a:buNone/>
              <a:defRPr sz="2133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5" name="Text Placeholder 13">
            <a:extLst>
              <a:ext uri="{FF2B5EF4-FFF2-40B4-BE49-F238E27FC236}">
                <a16:creationId xmlns:a16="http://schemas.microsoft.com/office/drawing/2014/main" id="{DEE4743C-2E1E-42BF-9DF9-38374E994A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14594" y="4370000"/>
            <a:ext cx="9177407" cy="361277"/>
          </a:xfrm>
        </p:spPr>
        <p:txBody>
          <a:bodyPr anchor="ctr"/>
          <a:lstStyle>
            <a:lvl1pPr marL="152396" indent="0" algn="l">
              <a:buFont typeface="Arial" panose="020B0604020202020204" pitchFamily="34" charset="0"/>
              <a:buNone/>
              <a:defRPr sz="1600"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1AB392C-EB25-40A7-B912-76DB849C8E4E}"/>
              </a:ext>
            </a:extLst>
          </p:cNvPr>
          <p:cNvGrpSpPr/>
          <p:nvPr userDrawn="1"/>
        </p:nvGrpSpPr>
        <p:grpSpPr>
          <a:xfrm>
            <a:off x="808031" y="5217254"/>
            <a:ext cx="1076245" cy="1008183"/>
            <a:chOff x="5678390" y="1193483"/>
            <a:chExt cx="1623804" cy="1521114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2991DBA-0B43-4BB9-9F06-879AFFB5FA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C48B250B-6743-440E-B5CF-88BE97A968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AC7A7A3F-97AE-4C55-83D6-5E4C00FE0D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sp>
        <p:nvSpPr>
          <p:cNvPr id="70" name="Text Placeholder 13">
            <a:extLst>
              <a:ext uri="{FF2B5EF4-FFF2-40B4-BE49-F238E27FC236}">
                <a16:creationId xmlns:a16="http://schemas.microsoft.com/office/drawing/2014/main" id="{6FEA22DB-A66E-4123-A28F-43E6A62B99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5797" y="5554027"/>
            <a:ext cx="1403489" cy="361277"/>
          </a:xfrm>
        </p:spPr>
        <p:txBody>
          <a:bodyPr anchor="ctr"/>
          <a:lstStyle>
            <a:lvl1pPr marL="152396" indent="0" algn="ctr">
              <a:buFont typeface="Arial" panose="020B0604020202020204" pitchFamily="34" charset="0"/>
              <a:buNone/>
              <a:defRPr sz="2133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71" name="Text Placeholder 13">
            <a:extLst>
              <a:ext uri="{FF2B5EF4-FFF2-40B4-BE49-F238E27FC236}">
                <a16:creationId xmlns:a16="http://schemas.microsoft.com/office/drawing/2014/main" id="{F785A061-BB9B-4A3B-AEF1-E2F85DF2AC9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14594" y="5518859"/>
            <a:ext cx="9177407" cy="361277"/>
          </a:xfrm>
        </p:spPr>
        <p:txBody>
          <a:bodyPr anchor="ctr"/>
          <a:lstStyle>
            <a:lvl1pPr marL="152396" indent="0" algn="l">
              <a:buFont typeface="Arial" panose="020B0604020202020204" pitchFamily="34" charset="0"/>
              <a:buNone/>
              <a:defRPr sz="1600"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72" name="Google Shape;23;p4">
            <a:extLst>
              <a:ext uri="{FF2B5EF4-FFF2-40B4-BE49-F238E27FC236}">
                <a16:creationId xmlns:a16="http://schemas.microsoft.com/office/drawing/2014/main" id="{BB2CBB55-A937-4037-BF98-04F75B2A3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25249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9B16D-6E25-414C-8132-774439B9F01B}"/>
              </a:ext>
            </a:extLst>
          </p:cNvPr>
          <p:cNvGrpSpPr/>
          <p:nvPr userDrawn="1"/>
        </p:nvGrpSpPr>
        <p:grpSpPr>
          <a:xfrm>
            <a:off x="808031" y="1805839"/>
            <a:ext cx="1076245" cy="1008183"/>
            <a:chOff x="5678390" y="1193483"/>
            <a:chExt cx="1623804" cy="152111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565CAED-3478-414C-880E-85DADB2D02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E5FCC8D-2571-47DA-AD07-A371BD66EA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6DB5A0D-BCE3-459E-9CDC-F7C240E3DD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F78E169-5050-4FD2-870C-48BA519E5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797" y="2142612"/>
            <a:ext cx="1403489" cy="361277"/>
          </a:xfrm>
        </p:spPr>
        <p:txBody>
          <a:bodyPr anchor="ctr"/>
          <a:lstStyle>
            <a:lvl1pPr marL="152396" indent="0" algn="ctr" rtl="0"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51" name="Text Placeholder 13">
            <a:extLst>
              <a:ext uri="{FF2B5EF4-FFF2-40B4-BE49-F238E27FC236}">
                <a16:creationId xmlns:a16="http://schemas.microsoft.com/office/drawing/2014/main" id="{692C1DF6-A0BB-4EF2-A7A0-F7A48EE66B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14594" y="2107444"/>
            <a:ext cx="9177407" cy="361277"/>
          </a:xfrm>
        </p:spPr>
        <p:txBody>
          <a:bodyPr anchor="ctr"/>
          <a:lstStyle>
            <a:lvl1pPr marL="152396" indent="0" algn="l" rtl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8852899-B73D-4891-B4B0-B7F58A744159}"/>
              </a:ext>
            </a:extLst>
          </p:cNvPr>
          <p:cNvGrpSpPr/>
          <p:nvPr userDrawn="1"/>
        </p:nvGrpSpPr>
        <p:grpSpPr>
          <a:xfrm>
            <a:off x="808031" y="2931250"/>
            <a:ext cx="1076245" cy="1008183"/>
            <a:chOff x="5678390" y="1193483"/>
            <a:chExt cx="1623804" cy="1521114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65656F4-3B32-495B-8F7E-A8C402B73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95A2A299-F111-4066-9DAB-D3458B0AFC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B0F51FAC-F865-4802-88E2-EC13FE6560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sp>
        <p:nvSpPr>
          <p:cNvPr id="56" name="Text Placeholder 13">
            <a:extLst>
              <a:ext uri="{FF2B5EF4-FFF2-40B4-BE49-F238E27FC236}">
                <a16:creationId xmlns:a16="http://schemas.microsoft.com/office/drawing/2014/main" id="{450CDFB5-5DF9-4557-A3CD-EADED5BA7A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5797" y="3268023"/>
            <a:ext cx="1403489" cy="361277"/>
          </a:xfrm>
        </p:spPr>
        <p:txBody>
          <a:bodyPr anchor="ctr"/>
          <a:lstStyle>
            <a:lvl1pPr marL="152396" indent="0" algn="ctr" rtl="0"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641816D2-D1ED-47CA-9EEF-6A24B31C38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14594" y="3232855"/>
            <a:ext cx="9177407" cy="361277"/>
          </a:xfrm>
        </p:spPr>
        <p:txBody>
          <a:bodyPr anchor="ctr"/>
          <a:lstStyle>
            <a:lvl1pPr marL="152396" indent="0" algn="l" rtl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EDDD341-220A-4E2A-8197-8AAF686930F0}"/>
              </a:ext>
            </a:extLst>
          </p:cNvPr>
          <p:cNvGrpSpPr/>
          <p:nvPr userDrawn="1"/>
        </p:nvGrpSpPr>
        <p:grpSpPr>
          <a:xfrm>
            <a:off x="808031" y="4068395"/>
            <a:ext cx="1076245" cy="1008183"/>
            <a:chOff x="5678390" y="1193483"/>
            <a:chExt cx="1623804" cy="1521114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8628C755-FD2F-485B-98D5-1CE4B9D8C6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A3DCA0B2-4B35-4DF2-9CF1-85E3D0D043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916E5E2E-DD2E-4BFC-8D12-5BA79DA9D3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5E0D3684-AE59-4759-86DC-D0F475283C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797" y="4405168"/>
            <a:ext cx="1403489" cy="361277"/>
          </a:xfrm>
        </p:spPr>
        <p:txBody>
          <a:bodyPr anchor="ctr"/>
          <a:lstStyle>
            <a:lvl1pPr marL="152396" indent="0" algn="ctr" rtl="0"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5" name="Text Placeholder 13">
            <a:extLst>
              <a:ext uri="{FF2B5EF4-FFF2-40B4-BE49-F238E27FC236}">
                <a16:creationId xmlns:a16="http://schemas.microsoft.com/office/drawing/2014/main" id="{DEE4743C-2E1E-42BF-9DF9-38374E994A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14594" y="4370000"/>
            <a:ext cx="9177407" cy="361277"/>
          </a:xfrm>
        </p:spPr>
        <p:txBody>
          <a:bodyPr anchor="ctr"/>
          <a:lstStyle>
            <a:lvl1pPr marL="152396" indent="0" algn="l" rtl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1AB392C-EB25-40A7-B912-76DB849C8E4E}"/>
              </a:ext>
            </a:extLst>
          </p:cNvPr>
          <p:cNvGrpSpPr/>
          <p:nvPr userDrawn="1"/>
        </p:nvGrpSpPr>
        <p:grpSpPr>
          <a:xfrm>
            <a:off x="808031" y="5217254"/>
            <a:ext cx="1076245" cy="1008183"/>
            <a:chOff x="5678390" y="1193483"/>
            <a:chExt cx="1623804" cy="1521114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2991DBA-0B43-4BB9-9F06-879AFFB5FA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C48B250B-6743-440E-B5CF-88BE97A968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AC7A7A3F-97AE-4C55-83D6-5E4C00FE0D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sp>
        <p:nvSpPr>
          <p:cNvPr id="70" name="Text Placeholder 13">
            <a:extLst>
              <a:ext uri="{FF2B5EF4-FFF2-40B4-BE49-F238E27FC236}">
                <a16:creationId xmlns:a16="http://schemas.microsoft.com/office/drawing/2014/main" id="{6FEA22DB-A66E-4123-A28F-43E6A62B99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5797" y="5554027"/>
            <a:ext cx="1403489" cy="361277"/>
          </a:xfrm>
        </p:spPr>
        <p:txBody>
          <a:bodyPr anchor="ctr"/>
          <a:lstStyle>
            <a:lvl1pPr marL="152396" indent="0" algn="ctr" rtl="0"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71" name="Text Placeholder 13">
            <a:extLst>
              <a:ext uri="{FF2B5EF4-FFF2-40B4-BE49-F238E27FC236}">
                <a16:creationId xmlns:a16="http://schemas.microsoft.com/office/drawing/2014/main" id="{F785A061-BB9B-4A3B-AEF1-E2F85DF2AC9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14594" y="5518859"/>
            <a:ext cx="9177407" cy="361277"/>
          </a:xfrm>
        </p:spPr>
        <p:txBody>
          <a:bodyPr anchor="ctr"/>
          <a:lstStyle>
            <a:lvl1pPr marL="152396" indent="0" algn="l" rtl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72" name="Google Shape;23;p4">
            <a:extLst>
              <a:ext uri="{FF2B5EF4-FFF2-40B4-BE49-F238E27FC236}">
                <a16:creationId xmlns:a16="http://schemas.microsoft.com/office/drawing/2014/main" id="{BB2CBB55-A937-4037-BF98-04F75B2A3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A040E43-979F-4E1E-9D4B-253A2E63120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186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0;p4">
            <a:extLst>
              <a:ext uri="{FF2B5EF4-FFF2-40B4-BE49-F238E27FC236}">
                <a16:creationId xmlns:a16="http://schemas.microsoft.com/office/drawing/2014/main" id="{148E9184-6454-4276-8025-50EBBC31D38F}"/>
              </a:ext>
            </a:extLst>
          </p:cNvPr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9B16D-6E25-414C-8132-774439B9F01B}"/>
              </a:ext>
            </a:extLst>
          </p:cNvPr>
          <p:cNvGrpSpPr/>
          <p:nvPr userDrawn="1"/>
        </p:nvGrpSpPr>
        <p:grpSpPr>
          <a:xfrm>
            <a:off x="747605" y="1805839"/>
            <a:ext cx="1563796" cy="1464900"/>
            <a:chOff x="5678390" y="1193483"/>
            <a:chExt cx="1623804" cy="152111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565CAED-3478-414C-880E-85DADB2D02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E5FCC8D-2571-47DA-AD07-A371BD66EA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6DB5A0D-BCE3-459E-9CDC-F7C240E3DD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5CF63E78-C1AD-4CCD-8EB0-740F2FCADC2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F78E169-5050-4FD2-870C-48BA519E5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1076" y="2323478"/>
            <a:ext cx="2039285" cy="524940"/>
          </a:xfrm>
        </p:spPr>
        <p:txBody>
          <a:bodyPr anchor="ctr"/>
          <a:lstStyle>
            <a:lvl1pPr marL="152396" indent="0" algn="ctr">
              <a:buFont typeface="Arial" panose="020B0604020202020204" pitchFamily="34" charset="0"/>
              <a:buNone/>
              <a:defRPr sz="2133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51" name="Text Placeholder 13">
            <a:extLst>
              <a:ext uri="{FF2B5EF4-FFF2-40B4-BE49-F238E27FC236}">
                <a16:creationId xmlns:a16="http://schemas.microsoft.com/office/drawing/2014/main" id="{692C1DF6-A0BB-4EF2-A7A0-F7A48EE66B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14594" y="2107444"/>
            <a:ext cx="9177407" cy="361277"/>
          </a:xfrm>
        </p:spPr>
        <p:txBody>
          <a:bodyPr anchor="ctr"/>
          <a:lstStyle>
            <a:lvl1pPr marL="152396" indent="0" algn="l">
              <a:buFont typeface="Arial" panose="020B0604020202020204" pitchFamily="34" charset="0"/>
              <a:buNone/>
              <a:defRPr sz="1867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72" name="Google Shape;23;p4">
            <a:extLst>
              <a:ext uri="{FF2B5EF4-FFF2-40B4-BE49-F238E27FC236}">
                <a16:creationId xmlns:a16="http://schemas.microsoft.com/office/drawing/2014/main" id="{BB2CBB55-A937-4037-BF98-04F75B2A3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0ABF26C3-2127-4C2E-A07E-88AD387F0A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695948" y="2400523"/>
            <a:ext cx="8896053" cy="958141"/>
          </a:xfrm>
        </p:spPr>
        <p:txBody>
          <a:bodyPr anchor="t"/>
          <a:lstStyle>
            <a:lvl1pPr marL="152396" indent="0" algn="l">
              <a:buFont typeface="Arial" panose="020B0604020202020204" pitchFamily="34" charset="0"/>
              <a:buNone/>
              <a:defRPr sz="1600"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A6814B-DDCC-4F02-9CE1-1A764F0F55C4}"/>
              </a:ext>
            </a:extLst>
          </p:cNvPr>
          <p:cNvGrpSpPr/>
          <p:nvPr userDrawn="1"/>
        </p:nvGrpSpPr>
        <p:grpSpPr>
          <a:xfrm>
            <a:off x="747605" y="3282946"/>
            <a:ext cx="1563796" cy="1464900"/>
            <a:chOff x="5678390" y="1193483"/>
            <a:chExt cx="1623804" cy="1521114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5629171E-4890-4983-821E-FA27236A8C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0811D3E-A6D7-42DD-8720-47C8DF28C3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2A920989-09AB-40C9-A0C1-71979B1BA7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ADED1BDA-8613-47AE-81E6-FF8F513CAED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1076" y="3800585"/>
            <a:ext cx="2039285" cy="524940"/>
          </a:xfrm>
        </p:spPr>
        <p:txBody>
          <a:bodyPr anchor="ctr"/>
          <a:lstStyle>
            <a:lvl1pPr marL="152396" indent="0" algn="ctr">
              <a:buFont typeface="Arial" panose="020B0604020202020204" pitchFamily="34" charset="0"/>
              <a:buNone/>
              <a:defRPr sz="2133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BE384054-23D6-43E3-A077-44492C1D8A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14594" y="3584551"/>
            <a:ext cx="9177407" cy="361277"/>
          </a:xfrm>
        </p:spPr>
        <p:txBody>
          <a:bodyPr anchor="ctr"/>
          <a:lstStyle>
            <a:lvl1pPr marL="152396" indent="0" algn="l">
              <a:buFont typeface="Arial" panose="020B0604020202020204" pitchFamily="34" charset="0"/>
              <a:buNone/>
              <a:defRPr sz="1867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82D377B8-3780-46C3-BDF9-BEA1CD403F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95948" y="3877630"/>
            <a:ext cx="8896053" cy="958141"/>
          </a:xfrm>
        </p:spPr>
        <p:txBody>
          <a:bodyPr anchor="t"/>
          <a:lstStyle>
            <a:lvl1pPr marL="152396" indent="0" algn="l">
              <a:buFont typeface="Arial" panose="020B0604020202020204" pitchFamily="34" charset="0"/>
              <a:buNone/>
              <a:defRPr sz="1600"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474E73-5E7F-4224-8D9F-7387B5A47FCC}"/>
              </a:ext>
            </a:extLst>
          </p:cNvPr>
          <p:cNvGrpSpPr/>
          <p:nvPr userDrawn="1"/>
        </p:nvGrpSpPr>
        <p:grpSpPr>
          <a:xfrm>
            <a:off x="747605" y="4748330"/>
            <a:ext cx="1563796" cy="1464900"/>
            <a:chOff x="5678390" y="1193483"/>
            <a:chExt cx="1623804" cy="152111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F974FAD-66F6-498B-8857-14C9859C5C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642014C3-210E-4B47-8F70-12A6214B0A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08B05929-D6C7-4010-820E-EF0882484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4D742E80-313A-4743-8D6A-7DD428EAC3B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076" y="5265969"/>
            <a:ext cx="2039285" cy="524940"/>
          </a:xfrm>
        </p:spPr>
        <p:txBody>
          <a:bodyPr anchor="ctr"/>
          <a:lstStyle>
            <a:lvl1pPr marL="152396" indent="0" algn="ctr">
              <a:buFont typeface="Arial" panose="020B0604020202020204" pitchFamily="34" charset="0"/>
              <a:buNone/>
              <a:defRPr sz="2133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21BE685F-2A9B-4CBA-9036-0C2DE1845A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14594" y="5049935"/>
            <a:ext cx="9177407" cy="361277"/>
          </a:xfrm>
        </p:spPr>
        <p:txBody>
          <a:bodyPr anchor="ctr"/>
          <a:lstStyle>
            <a:lvl1pPr marL="152396" indent="0" algn="l">
              <a:buFont typeface="Arial" panose="020B0604020202020204" pitchFamily="34" charset="0"/>
              <a:buNone/>
              <a:defRPr sz="1867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B1100471-6D76-4069-B035-3943806021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695948" y="5343014"/>
            <a:ext cx="8896053" cy="958141"/>
          </a:xfrm>
        </p:spPr>
        <p:txBody>
          <a:bodyPr anchor="t"/>
          <a:lstStyle>
            <a:lvl1pPr marL="152396" indent="0" algn="l">
              <a:buFont typeface="Arial" panose="020B0604020202020204" pitchFamily="34" charset="0"/>
              <a:buNone/>
              <a:defRPr sz="1600"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5620269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20;p4">
            <a:extLst>
              <a:ext uri="{FF2B5EF4-FFF2-40B4-BE49-F238E27FC236}">
                <a16:creationId xmlns:a16="http://schemas.microsoft.com/office/drawing/2014/main" id="{861D59C6-0560-4DB1-9A62-002854F31607}"/>
              </a:ext>
            </a:extLst>
          </p:cNvPr>
          <p:cNvSpPr/>
          <p:nvPr userDrawn="1"/>
        </p:nvSpPr>
        <p:spPr>
          <a:xfrm rot="10800000" flipH="1">
            <a:off x="189000" y="192000"/>
            <a:ext cx="11814000" cy="6474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CF63E78-C1AD-4CCD-8EB0-740F2FCADC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51" name="Text Placeholder 13">
            <a:extLst>
              <a:ext uri="{FF2B5EF4-FFF2-40B4-BE49-F238E27FC236}">
                <a16:creationId xmlns:a16="http://schemas.microsoft.com/office/drawing/2014/main" id="{692C1DF6-A0BB-4EF2-A7A0-F7A48EE66B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601" y="2107444"/>
            <a:ext cx="6298297" cy="361277"/>
          </a:xfrm>
        </p:spPr>
        <p:txBody>
          <a:bodyPr anchor="ctr"/>
          <a:lstStyle>
            <a:lvl1pPr marL="152396" indent="0" algn="l">
              <a:buFont typeface="Arial" panose="020B0604020202020204" pitchFamily="34" charset="0"/>
              <a:buNone/>
              <a:defRPr sz="1867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72" name="Google Shape;23;p4">
            <a:extLst>
              <a:ext uri="{FF2B5EF4-FFF2-40B4-BE49-F238E27FC236}">
                <a16:creationId xmlns:a16="http://schemas.microsoft.com/office/drawing/2014/main" id="{BB2CBB55-A937-4037-BF98-04F75B2A31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0ABF26C3-2127-4C2E-A07E-88AD387F0A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5955" y="2400523"/>
            <a:ext cx="6105209" cy="958141"/>
          </a:xfrm>
        </p:spPr>
        <p:txBody>
          <a:bodyPr anchor="t"/>
          <a:lstStyle>
            <a:lvl1pPr marL="152396" indent="0" algn="l">
              <a:buFont typeface="Arial" panose="020B0604020202020204" pitchFamily="34" charset="0"/>
              <a:buNone/>
              <a:defRPr sz="1600"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BE384054-23D6-43E3-A077-44492C1D8A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4601" y="3584551"/>
            <a:ext cx="6298297" cy="361277"/>
          </a:xfrm>
        </p:spPr>
        <p:txBody>
          <a:bodyPr anchor="ctr"/>
          <a:lstStyle>
            <a:lvl1pPr marL="152396" indent="0" algn="l">
              <a:buFont typeface="Arial" panose="020B0604020202020204" pitchFamily="34" charset="0"/>
              <a:buNone/>
              <a:defRPr sz="1867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82D377B8-3780-46C3-BDF9-BEA1CD403F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5955" y="3877630"/>
            <a:ext cx="6105209" cy="958141"/>
          </a:xfrm>
        </p:spPr>
        <p:txBody>
          <a:bodyPr anchor="t"/>
          <a:lstStyle>
            <a:lvl1pPr marL="152396" indent="0" algn="l">
              <a:buFont typeface="Arial" panose="020B0604020202020204" pitchFamily="34" charset="0"/>
              <a:buNone/>
              <a:defRPr sz="1600"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21BE685F-2A9B-4CBA-9036-0C2DE1845A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4601" y="5049935"/>
            <a:ext cx="6298297" cy="361277"/>
          </a:xfrm>
        </p:spPr>
        <p:txBody>
          <a:bodyPr anchor="ctr"/>
          <a:lstStyle>
            <a:lvl1pPr marL="152396" indent="0" algn="l">
              <a:buFont typeface="Arial" panose="020B0604020202020204" pitchFamily="34" charset="0"/>
              <a:buNone/>
              <a:defRPr sz="1867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B1100471-6D76-4069-B035-3943806021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5955" y="5343014"/>
            <a:ext cx="6105209" cy="958141"/>
          </a:xfrm>
        </p:spPr>
        <p:txBody>
          <a:bodyPr anchor="t"/>
          <a:lstStyle>
            <a:lvl1pPr marL="152396" indent="0" algn="l">
              <a:buFont typeface="Arial" panose="020B0604020202020204" pitchFamily="34" charset="0"/>
              <a:buNone/>
              <a:defRPr sz="1600">
                <a:latin typeface="Mulish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cxnSp>
        <p:nvCxnSpPr>
          <p:cNvPr id="25" name="Google Shape;32;p5">
            <a:extLst>
              <a:ext uri="{FF2B5EF4-FFF2-40B4-BE49-F238E27FC236}">
                <a16:creationId xmlns:a16="http://schemas.microsoft.com/office/drawing/2014/main" id="{001BE878-2DF2-4C83-8178-67CF2AED782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407565" y="1828801"/>
            <a:ext cx="1" cy="461818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Text Placeholder 13">
            <a:extLst>
              <a:ext uri="{FF2B5EF4-FFF2-40B4-BE49-F238E27FC236}">
                <a16:creationId xmlns:a16="http://schemas.microsoft.com/office/drawing/2014/main" id="{0C22F411-D66A-4BC1-8FEB-E5E68291DCC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767812" y="2117048"/>
            <a:ext cx="3809589" cy="1247229"/>
          </a:xfrm>
        </p:spPr>
        <p:txBody>
          <a:bodyPr anchor="ctr"/>
          <a:lstStyle>
            <a:lvl1pPr marL="152396" indent="0" algn="l">
              <a:buFont typeface="Arial" panose="020B0604020202020204" pitchFamily="34" charset="0"/>
              <a:buNone/>
              <a:defRPr sz="1867"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 sz="1600">
                <a:latin typeface="Mulish ExtraBold" pitchFamily="2" charset="0"/>
              </a:defRPr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7EEE576-2EDB-4CF4-B85C-42E9DE3F42B6}"/>
              </a:ext>
            </a:extLst>
          </p:cNvPr>
          <p:cNvSpPr>
            <a:spLocks noGrp="1"/>
          </p:cNvSpPr>
          <p:nvPr>
            <p:ph type="tbl" sz="quarter" idx="34"/>
          </p:nvPr>
        </p:nvSpPr>
        <p:spPr>
          <a:xfrm>
            <a:off x="7768167" y="3583518"/>
            <a:ext cx="3810000" cy="124883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B7FB375C-DD76-4791-84B2-F6DDD461681A}"/>
              </a:ext>
            </a:extLst>
          </p:cNvPr>
          <p:cNvSpPr>
            <a:spLocks noGrp="1"/>
          </p:cNvSpPr>
          <p:nvPr>
            <p:ph type="dgm" sz="quarter" idx="35"/>
          </p:nvPr>
        </p:nvSpPr>
        <p:spPr>
          <a:xfrm>
            <a:off x="7768167" y="5048252"/>
            <a:ext cx="3810000" cy="1248833"/>
          </a:xfrm>
        </p:spPr>
        <p:txBody>
          <a:bodyPr/>
          <a:lstStyle/>
          <a:p>
            <a:endParaRPr lang="en-US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FD07EF6C-BEA2-4AA4-AED5-939B1AC12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8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67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76200" y="6262433"/>
            <a:ext cx="11176000" cy="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None/>
              <a:defRPr sz="160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</a:lstStyle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C9B16D-6E25-414C-8132-774439B9F01B}"/>
              </a:ext>
            </a:extLst>
          </p:cNvPr>
          <p:cNvGrpSpPr/>
          <p:nvPr userDrawn="1"/>
        </p:nvGrpSpPr>
        <p:grpSpPr>
          <a:xfrm>
            <a:off x="654571" y="1657320"/>
            <a:ext cx="2165072" cy="2028152"/>
            <a:chOff x="5678390" y="1193483"/>
            <a:chExt cx="1623804" cy="152111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565CAED-3478-414C-880E-85DADB2D02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E5FCC8D-2571-47DA-AD07-A371BD66EA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6DB5A0D-BCE3-459E-9CDC-F7C240E3DD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3B291-C093-4FCA-BFEF-C071FF1BFA04}"/>
              </a:ext>
            </a:extLst>
          </p:cNvPr>
          <p:cNvGrpSpPr/>
          <p:nvPr userDrawn="1"/>
        </p:nvGrpSpPr>
        <p:grpSpPr>
          <a:xfrm>
            <a:off x="3530632" y="1657320"/>
            <a:ext cx="2165072" cy="2028152"/>
            <a:chOff x="5678390" y="1193483"/>
            <a:chExt cx="1623804" cy="152111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BA4C43A-346C-4D43-80A6-C432A06EF1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2374100C-B550-4644-9BEC-DF1CE420FA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454A707-C242-42BB-B595-B1D904A760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EEEDD8-23A7-42E8-A38E-740E028EC6DA}"/>
              </a:ext>
            </a:extLst>
          </p:cNvPr>
          <p:cNvGrpSpPr/>
          <p:nvPr userDrawn="1"/>
        </p:nvGrpSpPr>
        <p:grpSpPr>
          <a:xfrm>
            <a:off x="6406693" y="1657320"/>
            <a:ext cx="2165072" cy="2028152"/>
            <a:chOff x="5678390" y="1193483"/>
            <a:chExt cx="1623804" cy="152111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E88CFCB-FF38-473C-AF15-1BF92FB9C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238C88CC-8326-4A55-B233-5C22F71B31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97980B0-8A81-4558-B3C3-A8912DBE35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9BE5ED-810D-4B76-A49E-C0BD783CE0AB}"/>
              </a:ext>
            </a:extLst>
          </p:cNvPr>
          <p:cNvGrpSpPr/>
          <p:nvPr userDrawn="1"/>
        </p:nvGrpSpPr>
        <p:grpSpPr>
          <a:xfrm>
            <a:off x="9282756" y="1657320"/>
            <a:ext cx="2165072" cy="2028152"/>
            <a:chOff x="5678390" y="1193483"/>
            <a:chExt cx="1623804" cy="152111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A178D87-1D9C-4003-8912-D1533D47BE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917" y="1193483"/>
              <a:ext cx="1498906" cy="1455188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EE5B262-FDB6-408B-853B-7E6B06B038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03288" y="1362459"/>
              <a:ext cx="1498906" cy="1352138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75FB8FF-435E-4D17-974A-355B3CC095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28047">
              <a:off x="5678390" y="1217213"/>
              <a:ext cx="1447739" cy="1477046"/>
            </a:xfrm>
            <a:prstGeom prst="rect">
              <a:avLst/>
            </a:prstGeom>
          </p:spPr>
        </p:pic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5CF63E78-C1AD-4CCD-8EB0-740F2FCADC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4CDCDF-B4F9-4026-A241-70CDF9F88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321" y="2383270"/>
            <a:ext cx="2057400" cy="501649"/>
          </a:xfrm>
        </p:spPr>
        <p:txBody>
          <a:bodyPr/>
          <a:lstStyle>
            <a:lvl1pPr marL="152396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62274769-825A-48EF-99CB-47CB52EE93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859" y="2383270"/>
            <a:ext cx="2057400" cy="501649"/>
          </a:xfrm>
        </p:spPr>
        <p:txBody>
          <a:bodyPr/>
          <a:lstStyle>
            <a:lvl1pPr marL="152396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F0A9C6C8-E926-4735-A05F-5179D0A7AB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6797" y="2383270"/>
            <a:ext cx="2057400" cy="501649"/>
          </a:xfrm>
        </p:spPr>
        <p:txBody>
          <a:bodyPr/>
          <a:lstStyle>
            <a:lvl1pPr marL="152396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F78E169-5050-4FD2-870C-48BA519E51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10675" y="2383270"/>
            <a:ext cx="2057400" cy="501649"/>
          </a:xfrm>
        </p:spPr>
        <p:txBody>
          <a:bodyPr/>
          <a:lstStyle>
            <a:lvl1pPr marL="152396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1pPr>
            <a:lvl2pPr marL="795847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2pPr>
            <a:lvl3pPr marL="1405432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3pPr>
            <a:lvl4pPr marL="2015016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4pPr>
            <a:lvl5pPr marL="2624601" indent="0" algn="ctr">
              <a:buFont typeface="Arial" panose="020B0604020202020204" pitchFamily="34" charset="0"/>
              <a:buNone/>
              <a:defRPr>
                <a:latin typeface="Mulish ExtraBold" pitchFamily="2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E1DD8654-0E56-4B48-90F8-264CC19491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9573" y="3749141"/>
            <a:ext cx="2489455" cy="2430737"/>
          </a:xfrm>
        </p:spPr>
        <p:txBody>
          <a:bodyPr/>
          <a:lstStyle>
            <a:lvl1pPr marL="152396" indent="0" algn="ctr">
              <a:buFont typeface="Arial" panose="020B0604020202020204" pitchFamily="34" charset="0"/>
              <a:buNone/>
              <a:defRPr sz="1467"/>
            </a:lvl1pPr>
            <a:lvl2pPr marL="795847" indent="0" algn="ctr">
              <a:buFont typeface="Arial" panose="020B0604020202020204" pitchFamily="34" charset="0"/>
              <a:buNone/>
              <a:defRPr sz="1467"/>
            </a:lvl2pPr>
            <a:lvl3pPr marL="1405432" indent="0" algn="ctr">
              <a:buFont typeface="Arial" panose="020B0604020202020204" pitchFamily="34" charset="0"/>
              <a:buNone/>
              <a:defRPr sz="1467"/>
            </a:lvl3pPr>
            <a:lvl4pPr marL="2015016" indent="0" algn="ctr">
              <a:buFont typeface="Arial" panose="020B0604020202020204" pitchFamily="34" charset="0"/>
              <a:buNone/>
              <a:defRPr sz="1467"/>
            </a:lvl4pPr>
            <a:lvl5pPr marL="2624601" indent="0" algn="ctr">
              <a:buFont typeface="Arial" panose="020B0604020202020204" pitchFamily="34" charset="0"/>
              <a:buNone/>
              <a:defRPr sz="1467"/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6D1B713F-5AD3-4BE9-8231-80FDFA213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33110" y="3749141"/>
            <a:ext cx="2489455" cy="2430737"/>
          </a:xfrm>
        </p:spPr>
        <p:txBody>
          <a:bodyPr/>
          <a:lstStyle>
            <a:lvl1pPr marL="152396" indent="0" algn="ctr">
              <a:buFont typeface="Arial" panose="020B0604020202020204" pitchFamily="34" charset="0"/>
              <a:buNone/>
              <a:defRPr sz="1467"/>
            </a:lvl1pPr>
            <a:lvl2pPr marL="795847" indent="0" algn="ctr">
              <a:buFont typeface="Arial" panose="020B0604020202020204" pitchFamily="34" charset="0"/>
              <a:buNone/>
              <a:defRPr sz="1467"/>
            </a:lvl2pPr>
            <a:lvl3pPr marL="1405432" indent="0" algn="ctr">
              <a:buFont typeface="Arial" panose="020B0604020202020204" pitchFamily="34" charset="0"/>
              <a:buNone/>
              <a:defRPr sz="1467"/>
            </a:lvl3pPr>
            <a:lvl4pPr marL="2015016" indent="0" algn="ctr">
              <a:buFont typeface="Arial" panose="020B0604020202020204" pitchFamily="34" charset="0"/>
              <a:buNone/>
              <a:defRPr sz="1467"/>
            </a:lvl4pPr>
            <a:lvl5pPr marL="2624601" indent="0" algn="ctr">
              <a:buFont typeface="Arial" panose="020B0604020202020204" pitchFamily="34" charset="0"/>
              <a:buNone/>
              <a:defRPr sz="1467"/>
            </a:lvl5pPr>
          </a:lstStyle>
          <a:p>
            <a:pPr lvl="0"/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1DDEE2D8-0567-4C83-AAFA-6B6359B54C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9049" y="3749141"/>
            <a:ext cx="2489455" cy="2430737"/>
          </a:xfrm>
        </p:spPr>
        <p:txBody>
          <a:bodyPr/>
          <a:lstStyle>
            <a:lvl1pPr marL="152396" indent="0" algn="ctr">
              <a:buFont typeface="Arial" panose="020B0604020202020204" pitchFamily="34" charset="0"/>
              <a:buNone/>
              <a:defRPr sz="1467"/>
            </a:lvl1pPr>
            <a:lvl2pPr marL="795847" indent="0" algn="ctr">
              <a:buFont typeface="Arial" panose="020B0604020202020204" pitchFamily="34" charset="0"/>
              <a:buNone/>
              <a:defRPr sz="1467"/>
            </a:lvl2pPr>
            <a:lvl3pPr marL="1405432" indent="0" algn="ctr">
              <a:buFont typeface="Arial" panose="020B0604020202020204" pitchFamily="34" charset="0"/>
              <a:buNone/>
              <a:defRPr sz="1467"/>
            </a:lvl3pPr>
            <a:lvl4pPr marL="2015016" indent="0" algn="ctr">
              <a:buFont typeface="Arial" panose="020B0604020202020204" pitchFamily="34" charset="0"/>
              <a:buNone/>
              <a:defRPr sz="1467"/>
            </a:lvl4pPr>
            <a:lvl5pPr marL="2624601" indent="0" algn="ctr">
              <a:buFont typeface="Arial" panose="020B0604020202020204" pitchFamily="34" charset="0"/>
              <a:buNone/>
              <a:defRPr sz="1467"/>
            </a:lvl5pPr>
          </a:lstStyle>
          <a:p>
            <a:pPr lvl="0"/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B13ED7FD-2E28-4184-AC4B-DE0E29D157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82926" y="3749141"/>
            <a:ext cx="2489455" cy="2430737"/>
          </a:xfrm>
        </p:spPr>
        <p:txBody>
          <a:bodyPr/>
          <a:lstStyle>
            <a:lvl1pPr marL="152396" indent="0" algn="ctr">
              <a:buFont typeface="Arial" panose="020B0604020202020204" pitchFamily="34" charset="0"/>
              <a:buNone/>
              <a:defRPr sz="1467"/>
            </a:lvl1pPr>
            <a:lvl2pPr marL="795847" indent="0" algn="ctr">
              <a:buFont typeface="Arial" panose="020B0604020202020204" pitchFamily="34" charset="0"/>
              <a:buNone/>
              <a:defRPr sz="1467"/>
            </a:lvl2pPr>
            <a:lvl3pPr marL="1405432" indent="0" algn="ctr">
              <a:buFont typeface="Arial" panose="020B0604020202020204" pitchFamily="34" charset="0"/>
              <a:buNone/>
              <a:defRPr sz="1467"/>
            </a:lvl3pPr>
            <a:lvl4pPr marL="2015016" indent="0" algn="ctr">
              <a:buFont typeface="Arial" panose="020B0604020202020204" pitchFamily="34" charset="0"/>
              <a:buNone/>
              <a:defRPr sz="1467"/>
            </a:lvl4pPr>
            <a:lvl5pPr marL="2624601" indent="0" algn="ctr">
              <a:buFont typeface="Arial" panose="020B0604020202020204" pitchFamily="34" charset="0"/>
              <a:buNone/>
              <a:defRPr sz="1467"/>
            </a:lvl5pPr>
          </a:lstStyle>
          <a:p>
            <a:pPr lvl="0"/>
            <a:endParaRPr lang="en-US" dirty="0"/>
          </a:p>
        </p:txBody>
      </p:sp>
      <p:sp>
        <p:nvSpPr>
          <p:cNvPr id="43" name="Google Shape;23;p4">
            <a:extLst>
              <a:ext uri="{FF2B5EF4-FFF2-40B4-BE49-F238E27FC236}">
                <a16:creationId xmlns:a16="http://schemas.microsoft.com/office/drawing/2014/main" id="{599EA414-10A8-4EB1-BA56-66F2D54F50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82415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1_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6768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6768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bg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07EBCB0-16FC-4451-AB1C-1EF79E69D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01A806F-4F11-4996-B11E-ED8785EB12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000" y="192000"/>
            <a:ext cx="6582219" cy="647400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40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1_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86508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86504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1200"/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07EBCB0-16FC-4451-AB1C-1EF79E69D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01A806F-4F11-4996-B11E-ED8785EB12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20781" y="192000"/>
            <a:ext cx="6582219" cy="647400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034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1_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557993" y="6134445"/>
            <a:ext cx="4244453" cy="723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None/>
              <a:defRPr sz="1600">
                <a:solidFill>
                  <a:schemeClr val="bg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lvl="0"/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01A806F-4F11-4996-B11E-ED8785EB12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57704" y="1854020"/>
            <a:ext cx="4244455" cy="41746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F128B36-D051-4BDC-B0B4-A5E14524CB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7995" y="1854020"/>
            <a:ext cx="4244455" cy="41746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Google Shape;42;p7">
            <a:extLst>
              <a:ext uri="{FF2B5EF4-FFF2-40B4-BE49-F238E27FC236}">
                <a16:creationId xmlns:a16="http://schemas.microsoft.com/office/drawing/2014/main" id="{47E68DCC-0BEB-435F-95B6-05DAE72E637E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6157703" y="6145181"/>
            <a:ext cx="4243599" cy="723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None/>
              <a:defRPr sz="1600" dirty="0">
                <a:solidFill>
                  <a:schemeClr val="bg2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B1F10-6BE5-478F-ABD8-6BA9DA4F15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848" y="599859"/>
            <a:ext cx="4244453" cy="1195916"/>
          </a:xfrm>
          <a:noFill/>
        </p:spPr>
        <p:txBody>
          <a:bodyPr anchor="b"/>
          <a:lstStyle>
            <a:lvl1pPr marL="152396" indent="0">
              <a:buNone/>
              <a:defRPr sz="3200" b="0">
                <a:solidFill>
                  <a:schemeClr val="bg2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0DE94BD-2DDD-4877-932F-DFBAE2FB0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57993" y="599858"/>
            <a:ext cx="4244453" cy="1195916"/>
          </a:xfrm>
          <a:noFill/>
        </p:spPr>
        <p:txBody>
          <a:bodyPr anchor="b"/>
          <a:lstStyle>
            <a:lvl1pPr marL="152396" indent="0">
              <a:buNone/>
              <a:defRPr sz="3200" b="0">
                <a:solidFill>
                  <a:schemeClr val="bg2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2EF71A-5BE9-4EDC-B96C-4174474DDA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817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57960-4375-4C4E-B235-A94DC132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0" y="253999"/>
            <a:ext cx="9772957" cy="1023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Google Shape;42;p7">
            <a:extLst>
              <a:ext uri="{FF2B5EF4-FFF2-40B4-BE49-F238E27FC236}">
                <a16:creationId xmlns:a16="http://schemas.microsoft.com/office/drawing/2014/main" id="{5053F27E-53C0-4F45-AD70-6B5F9C1551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57993" y="6134445"/>
            <a:ext cx="4244453" cy="723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None/>
              <a:defRPr sz="1600">
                <a:solidFill>
                  <a:schemeClr val="bg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pPr lvl="0"/>
            <a:endParaRPr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91ED86F-444B-4FB7-AD0D-FFAEC85CD3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57704" y="1854020"/>
            <a:ext cx="4244455" cy="41746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EA0048B-1010-4A29-A259-55085C6949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7995" y="1854020"/>
            <a:ext cx="4244455" cy="41746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Google Shape;42;p7">
            <a:extLst>
              <a:ext uri="{FF2B5EF4-FFF2-40B4-BE49-F238E27FC236}">
                <a16:creationId xmlns:a16="http://schemas.microsoft.com/office/drawing/2014/main" id="{C68F1246-E7F9-4B48-A16C-B0FC1DC6CCA8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157704" y="6145181"/>
            <a:ext cx="4244453" cy="723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03195" lvl="0" indent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None/>
              <a:defRPr sz="1600">
                <a:solidFill>
                  <a:schemeClr val="bg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●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Medium"/>
              <a:buChar char="○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Mulish Medium"/>
              <a:buChar char="■"/>
              <a:defRPr sz="16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813D0FD-74D5-4984-B106-F81FDE326C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64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ght Background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7009E-8AE0-491E-A6D3-0E8CC69D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0" y="253999"/>
            <a:ext cx="10962800" cy="1023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Google Shape;30;p5">
            <a:extLst>
              <a:ext uri="{FF2B5EF4-FFF2-40B4-BE49-F238E27FC236}">
                <a16:creationId xmlns:a16="http://schemas.microsoft.com/office/drawing/2014/main" id="{82836993-1B0C-4AE5-BFC4-B8847C0B276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sh ExtraBold"/>
              <a:buNone/>
              <a:defRPr>
                <a:solidFill>
                  <a:schemeClr val="bg2"/>
                </a:solidFill>
                <a:latin typeface="Mulish ExtraBold"/>
                <a:ea typeface="Mulish ExtraBold"/>
                <a:cs typeface="Mulish ExtraBold"/>
                <a:sym typeface="Mulish ExtraBold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cxnSp>
        <p:nvCxnSpPr>
          <p:cNvPr id="10" name="Google Shape;32;p5">
            <a:extLst>
              <a:ext uri="{FF2B5EF4-FFF2-40B4-BE49-F238E27FC236}">
                <a16:creationId xmlns:a16="http://schemas.microsoft.com/office/drawing/2014/main" id="{7CE034C7-F7C8-4B2C-89CF-750EAAEE34D7}"/>
              </a:ext>
            </a:extLst>
          </p:cNvPr>
          <p:cNvCxnSpPr>
            <a:cxnSpLocks/>
          </p:cNvCxnSpPr>
          <p:nvPr userDrawn="1"/>
        </p:nvCxnSpPr>
        <p:spPr>
          <a:xfrm>
            <a:off x="761934" y="2460220"/>
            <a:ext cx="10627961" cy="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D11E3D9-F028-447A-A94A-126683196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>
            <a:lvl1pPr marL="152396" indent="0">
              <a:buNone/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3C71A00-737A-41B8-903B-005DFE6ED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160" y="191999"/>
            <a:ext cx="1600841" cy="55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4C1C8-C6F7-4B7D-A93A-3CCC18FB2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0000"/>
            <a:lum bright="70000" contrast="-70000"/>
          </a:blip>
          <a:srcRect t="7972" b="797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7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5093-58FD-4D2A-801B-892E6902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54467-ABCE-466A-AA7F-DD936B45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3C125-8731-4672-A8AE-6BCC2AF2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3FAFF-8D8E-4DE0-AE9E-99CD6389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77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9F361-F121-4A2C-9FC9-2530360B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0235F-4EC6-4AC4-B727-BF6E8CB3A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EDD6D-2116-49BB-A247-727399E7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79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FB08-6D0D-48CB-ADFF-7FA910DE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7E76-9D2C-404D-A608-50D074267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2C32B-92FB-4BBB-B800-937935515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96543-D93F-44FB-883E-8E80FAA0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6E9C4-C8C0-47D5-B0D8-EF1DA040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61E4F-699E-4663-BE2C-03927F99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03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8C2C-6546-48A9-AA09-CAFD37ED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F3BC3F-D4AB-45E5-A2F2-7FE9839F1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6C936-4447-4922-932E-46C8B7197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ED8B0-158A-49A7-81FE-47EEE3256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7D254-8F64-44FD-A27A-58D53C4D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54807-2E0B-4351-92FA-527F2A2E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04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image" Target="../media/image1.jp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62B2F4-BDAB-4EEC-BDD5-A2A84D547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50733-ED23-42EA-9B4F-D6BF52090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9F83F-9E1F-40DA-9869-33DFC00DCF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EB528-22DC-4881-B002-035537F561EB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8B747-D312-4BE9-B499-F8D5937A2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E37B0-02AF-4D1F-BC66-D1C7133CB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2C47A-EE95-4757-9D93-4B20A57B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70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9200" y="253999"/>
            <a:ext cx="10962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ulish Black"/>
              <a:buNone/>
              <a:defRPr sz="32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9200" y="2044167"/>
            <a:ext cx="109628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ulish Medium"/>
              <a:buChar char="●"/>
              <a:defRPr sz="1800"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Char char="○"/>
              <a:defRPr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Char char="■"/>
              <a:defRPr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Char char="●"/>
              <a:defRPr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Char char="○"/>
              <a:defRPr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Char char="■"/>
              <a:defRPr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Char char="●"/>
              <a:defRPr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ulish Medium"/>
              <a:buChar char="○"/>
              <a:defRPr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ulish Medium"/>
              <a:buChar char="■"/>
              <a:defRPr>
                <a:solidFill>
                  <a:schemeClr val="lt2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9904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sng" strike="noStrike" cap="none" dirty="0">
          <a:solidFill>
            <a:schemeClr val="bg2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609585" marR="0" lvl="0" indent="-457189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Char char="•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60">
          <p15:clr>
            <a:srgbClr val="EA4335"/>
          </p15:clr>
        </p15:guide>
        <p15:guide id="2" orient="horz" pos="3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png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ctrTitle"/>
          </p:nvPr>
        </p:nvSpPr>
        <p:spPr>
          <a:xfrm>
            <a:off x="520700" y="1719529"/>
            <a:ext cx="7422573" cy="2183600"/>
          </a:xfr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dirty="0"/>
              <a:t>Docker Workshop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520700" y="4346475"/>
            <a:ext cx="10962800" cy="577200"/>
          </a:xfr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dirty="0"/>
              <a:t>By Abdallah Al Fraijat </a:t>
            </a:r>
          </a:p>
        </p:txBody>
      </p:sp>
      <p:pic>
        <p:nvPicPr>
          <p:cNvPr id="3" name="Graphic 2" descr="Clipboard with solid fill">
            <a:extLst>
              <a:ext uri="{FF2B5EF4-FFF2-40B4-BE49-F238E27FC236}">
                <a16:creationId xmlns:a16="http://schemas.microsoft.com/office/drawing/2014/main" id="{29849E04-8D73-4875-9B60-19FEEBF0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1988" y="41778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8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5194-CAFB-46C4-9926-FC856A3C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3C54EE-A426-440A-8A2F-3EE1896F3D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3834" y="2552700"/>
            <a:ext cx="10964333" cy="3708131"/>
          </a:xfrm>
        </p:spPr>
        <p:txBody>
          <a:bodyPr/>
          <a:lstStyle/>
          <a:p>
            <a:pPr marL="495296" indent="-342900">
              <a:buFont typeface="Arial" panose="020B0604020202020204" pitchFamily="34" charset="0"/>
              <a:buChar char="•"/>
            </a:pPr>
            <a:r>
              <a:rPr lang="en-US" sz="2000" dirty="0"/>
              <a:t>No need to manage the dependencies</a:t>
            </a:r>
          </a:p>
          <a:p>
            <a:pPr marL="495296" indent="-342900">
              <a:buFont typeface="Arial" panose="020B0604020202020204" pitchFamily="34" charset="0"/>
              <a:buChar char="•"/>
            </a:pPr>
            <a:r>
              <a:rPr lang="en-US" sz="2000" dirty="0"/>
              <a:t>Isolating the program from your machine</a:t>
            </a:r>
          </a:p>
          <a:p>
            <a:pPr marL="495296" indent="-342900">
              <a:buFont typeface="Arial" panose="020B0604020202020204" pitchFamily="34" charset="0"/>
              <a:buChar char="•"/>
            </a:pPr>
            <a:r>
              <a:rPr lang="en-US" sz="2000" dirty="0"/>
              <a:t>End-result will “always” be the same</a:t>
            </a:r>
          </a:p>
          <a:p>
            <a:pPr marL="495296" indent="-342900">
              <a:buFont typeface="Arial" panose="020B0604020202020204" pitchFamily="34" charset="0"/>
              <a:buChar char="•"/>
            </a:pPr>
            <a:r>
              <a:rPr lang="en-US" sz="2000" dirty="0"/>
              <a:t>Modularity</a:t>
            </a:r>
          </a:p>
          <a:p>
            <a:pPr marL="495296" indent="-342900">
              <a:buFont typeface="Arial" panose="020B0604020202020204" pitchFamily="34" charset="0"/>
              <a:buChar char="•"/>
            </a:pPr>
            <a:r>
              <a:rPr lang="en-US" sz="2000" dirty="0"/>
              <a:t>Packaging</a:t>
            </a:r>
          </a:p>
          <a:p>
            <a:pPr marL="495296" indent="-342900">
              <a:buFont typeface="Arial" panose="020B0604020202020204" pitchFamily="34" charset="0"/>
              <a:buChar char="•"/>
            </a:pPr>
            <a:r>
              <a:rPr lang="en-US" sz="2000" dirty="0"/>
              <a:t>Ease of running containers</a:t>
            </a:r>
          </a:p>
        </p:txBody>
      </p:sp>
    </p:spTree>
    <p:extLst>
      <p:ext uri="{BB962C8B-B14F-4D97-AF65-F5344CB8AC3E}">
        <p14:creationId xmlns:p14="http://schemas.microsoft.com/office/powerpoint/2010/main" val="162873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5194-CAFB-46C4-9926-FC856A3C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674FDC3-4958-4E97-B420-FE6CD66F6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9" y="2476373"/>
            <a:ext cx="4023358" cy="4406940"/>
          </a:xfrm>
          <a:prstGeom prst="rect">
            <a:avLst/>
          </a:prstGeom>
        </p:spPr>
      </p:pic>
      <p:sp>
        <p:nvSpPr>
          <p:cNvPr id="10" name="Subtitle 1">
            <a:extLst>
              <a:ext uri="{FF2B5EF4-FFF2-40B4-BE49-F238E27FC236}">
                <a16:creationId xmlns:a16="http://schemas.microsoft.com/office/drawing/2014/main" id="{34070678-C217-4A4D-B9A8-87F8E28CBE8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4600" y="1828367"/>
            <a:ext cx="10962800" cy="514976"/>
          </a:xfrm>
        </p:spPr>
        <p:txBody>
          <a:bodyPr/>
          <a:lstStyle/>
          <a:p>
            <a:r>
              <a:rPr lang="en-US" dirty="0"/>
              <a:t>A simple Hello World app</a:t>
            </a:r>
          </a:p>
        </p:txBody>
      </p:sp>
    </p:spTree>
    <p:extLst>
      <p:ext uri="{BB962C8B-B14F-4D97-AF65-F5344CB8AC3E}">
        <p14:creationId xmlns:p14="http://schemas.microsoft.com/office/powerpoint/2010/main" val="318022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988567" y="2753800"/>
            <a:ext cx="7926800" cy="135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Interacting with Docker</a:t>
            </a:r>
            <a:endParaRPr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4EFC032-72CC-4AB8-A3C0-0A3C96594E7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798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28C6-EE83-44A4-B8DC-A4C78616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Docker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1EFF6-7499-41F4-9835-E5D9D4C7F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5828" y="1907178"/>
            <a:ext cx="4253646" cy="3990526"/>
          </a:xfrm>
        </p:spPr>
        <p:txBody>
          <a:bodyPr/>
          <a:lstStyle/>
          <a:p>
            <a:r>
              <a:rPr lang="en-US" sz="2000" dirty="0"/>
              <a:t>1) Container’s name, view logs</a:t>
            </a:r>
          </a:p>
          <a:p>
            <a:r>
              <a:rPr lang="en-US" sz="2000" dirty="0"/>
              <a:t>2</a:t>
            </a:r>
            <a:r>
              <a:rPr lang="en-GB" sz="2000" dirty="0"/>
              <a:t>) Open page</a:t>
            </a:r>
          </a:p>
          <a:p>
            <a:r>
              <a:rPr lang="en-GB" sz="2000" dirty="0"/>
              <a:t>3) Container’s CLI</a:t>
            </a:r>
          </a:p>
          <a:p>
            <a:r>
              <a:rPr lang="en-GB" sz="2000" dirty="0"/>
              <a:t>4) Stop container</a:t>
            </a:r>
          </a:p>
          <a:p>
            <a:r>
              <a:rPr lang="en-GB" sz="2000" dirty="0"/>
              <a:t>5) Restart container</a:t>
            </a:r>
          </a:p>
          <a:p>
            <a:r>
              <a:rPr lang="en-GB" sz="2000" dirty="0"/>
              <a:t>6) Delete container</a:t>
            </a:r>
          </a:p>
          <a:p>
            <a:r>
              <a:rPr lang="en-GB" sz="2000" dirty="0"/>
              <a:t>7) Example of multi-containers</a:t>
            </a:r>
            <a:endParaRPr lang="en-US" sz="2000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88A4D8-E77E-4C3C-9082-1FEE01E4E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" y="1663337"/>
            <a:ext cx="6883288" cy="4478208"/>
          </a:xfrm>
          <a:prstGeom prst="rect">
            <a:avLst/>
          </a:prstGeom>
        </p:spPr>
      </p:pic>
      <p:pic>
        <p:nvPicPr>
          <p:cNvPr id="11" name="Graphic 10" descr="Badge 5 with solid fill">
            <a:extLst>
              <a:ext uri="{FF2B5EF4-FFF2-40B4-BE49-F238E27FC236}">
                <a16:creationId xmlns:a16="http://schemas.microsoft.com/office/drawing/2014/main" id="{AB0BC3EF-DE50-4943-AAE3-62103EDD2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4000" y="2105348"/>
            <a:ext cx="280800" cy="280800"/>
          </a:xfrm>
          <a:prstGeom prst="rect">
            <a:avLst/>
          </a:prstGeom>
        </p:spPr>
      </p:pic>
      <p:pic>
        <p:nvPicPr>
          <p:cNvPr id="13" name="Graphic 12" descr="Badge 4 with solid fill">
            <a:extLst>
              <a:ext uri="{FF2B5EF4-FFF2-40B4-BE49-F238E27FC236}">
                <a16:creationId xmlns:a16="http://schemas.microsoft.com/office/drawing/2014/main" id="{5AEC1270-9235-4283-B903-4EB2F14DA6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1200" y="2105348"/>
            <a:ext cx="280800" cy="280800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A0A4A278-4DA5-457D-A888-85C6C182D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4000" y="2105348"/>
            <a:ext cx="280800" cy="280800"/>
          </a:xfrm>
          <a:prstGeom prst="rect">
            <a:avLst/>
          </a:prstGeom>
        </p:spPr>
      </p:pic>
      <p:pic>
        <p:nvPicPr>
          <p:cNvPr id="17" name="Graphic 16" descr="Badge with solid fill">
            <a:extLst>
              <a:ext uri="{FF2B5EF4-FFF2-40B4-BE49-F238E27FC236}">
                <a16:creationId xmlns:a16="http://schemas.microsoft.com/office/drawing/2014/main" id="{B341363A-D992-4592-B177-A61257338A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6800" y="2105691"/>
            <a:ext cx="280457" cy="280457"/>
          </a:xfrm>
          <a:prstGeom prst="rect">
            <a:avLst/>
          </a:prstGeom>
        </p:spPr>
      </p:pic>
      <p:pic>
        <p:nvPicPr>
          <p:cNvPr id="19" name="Graphic 18" descr="Badge 1 with solid fill">
            <a:extLst>
              <a:ext uri="{FF2B5EF4-FFF2-40B4-BE49-F238E27FC236}">
                <a16:creationId xmlns:a16="http://schemas.microsoft.com/office/drawing/2014/main" id="{213CB442-8731-4585-A68B-C219D63E53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17372" y="2105692"/>
            <a:ext cx="280456" cy="280456"/>
          </a:xfrm>
          <a:prstGeom prst="rect">
            <a:avLst/>
          </a:prstGeom>
        </p:spPr>
      </p:pic>
      <p:pic>
        <p:nvPicPr>
          <p:cNvPr id="21" name="Graphic 20" descr="Badge 6 with solid fill">
            <a:extLst>
              <a:ext uri="{FF2B5EF4-FFF2-40B4-BE49-F238E27FC236}">
                <a16:creationId xmlns:a16="http://schemas.microsoft.com/office/drawing/2014/main" id="{59B53F3F-A344-43C5-A33D-1A7FF7422E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14800" y="2105348"/>
            <a:ext cx="280800" cy="280800"/>
          </a:xfrm>
          <a:prstGeom prst="rect">
            <a:avLst/>
          </a:prstGeom>
        </p:spPr>
      </p:pic>
      <p:pic>
        <p:nvPicPr>
          <p:cNvPr id="23" name="Graphic 22" descr="Badge 7 with solid fill">
            <a:extLst>
              <a:ext uri="{FF2B5EF4-FFF2-40B4-BE49-F238E27FC236}">
                <a16:creationId xmlns:a16="http://schemas.microsoft.com/office/drawing/2014/main" id="{22A90BA8-92F1-4F15-89A4-C866800378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2710" y="3552914"/>
            <a:ext cx="280800" cy="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161554-7470-46DC-8479-42C5382CD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00" y="763433"/>
            <a:ext cx="10962800" cy="660000"/>
          </a:xfrm>
        </p:spPr>
        <p:txBody>
          <a:bodyPr/>
          <a:lstStyle/>
          <a:p>
            <a:r>
              <a:rPr lang="en-US" dirty="0"/>
              <a:t>Essential Docker commands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C85A9-A3E3-4F9E-865E-12900F35F0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docker pull [</a:t>
            </a:r>
            <a:r>
              <a:rPr lang="en-US" dirty="0" err="1"/>
              <a:t>image_name</a:t>
            </a:r>
            <a:r>
              <a:rPr lang="en-US" dirty="0"/>
              <a:t>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1B362-42BE-4112-A4F9-84B882950C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110" y="2416446"/>
            <a:ext cx="2682414" cy="501649"/>
          </a:xfrm>
        </p:spPr>
        <p:txBody>
          <a:bodyPr/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docker build [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Dockerfile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</a:rPr>
              <a:t>_location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 -t [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created_img_name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0F6712-FE8D-4AC8-B7D3-4E19C8DD83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6796" y="2383270"/>
            <a:ext cx="2261707" cy="501649"/>
          </a:xfrm>
        </p:spPr>
        <p:txBody>
          <a:bodyPr/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docker run --name [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created_cont_name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 [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img_name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74E6AB-109B-41DA-8684-8FA5AFE535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docker-compose 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72F278-68B4-4F83-8B76-ABE5DE7E18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Pulls the requested image from the Docker Hub Container Image library.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4E6E8D-AA18-42B6-A4A1-4D4ACCB76A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Build an image from a </a:t>
            </a:r>
            <a:r>
              <a:rPr lang="en-US" dirty="0" err="1"/>
              <a:t>Dockerfile</a:t>
            </a:r>
            <a:r>
              <a:rPr lang="en-US" dirty="0"/>
              <a:t>. You can optionally specify the name of the image; by default, the name is randomly generated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DEA114-60F1-428F-B776-8D0A7862FF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Create and run a container using an image built previously.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39FFA7B-E79A-4524-BB1F-87918420AE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Use the docker compose file in the current directory to spin up container(s). This essentially brings up the whole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5194-CAFB-46C4-9926-FC856A3C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1742"/>
            <a:ext cx="12192000" cy="1023600"/>
          </a:xfrm>
        </p:spPr>
        <p:txBody>
          <a:bodyPr/>
          <a:lstStyle/>
          <a:p>
            <a:pPr algn="ctr"/>
            <a:r>
              <a:rPr lang="en-US" u="none" dirty="0"/>
              <a:t>What if I can’t fit my whole application into a single container?</a:t>
            </a:r>
          </a:p>
        </p:txBody>
      </p:sp>
    </p:spTree>
    <p:extLst>
      <p:ext uri="{BB962C8B-B14F-4D97-AF65-F5344CB8AC3E}">
        <p14:creationId xmlns:p14="http://schemas.microsoft.com/office/powerpoint/2010/main" val="140807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What is docker-compose?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E11845E-7302-40E0-864C-5937FBB2E8E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sz="2400" dirty="0"/>
              <a:t>Enter, docker-compose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F6A9-E861-4B9F-9DDA-FF852A775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/>
              <a:t>Docker-compose</a:t>
            </a:r>
            <a:r>
              <a:rPr lang="en-US" sz="2000" dirty="0"/>
              <a:t> is a tool for defining and running multi-container Docker applications. It allows you to spin up multiple </a:t>
            </a:r>
            <a:r>
              <a:rPr lang="en-US" sz="2000" dirty="0" err="1"/>
              <a:t>Dockerfiles</a:t>
            </a:r>
            <a:r>
              <a:rPr lang="en-US" sz="2000" dirty="0"/>
              <a:t> at once with a single command.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6AC399-52CB-46DC-9F6C-762F1E437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62" y="3754302"/>
            <a:ext cx="32670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8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7F10D8-34BE-4B2E-9BC3-2D731EE3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Docker-compose example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CF1626-173D-4585-B4BB-E9F725598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55" y="2588060"/>
            <a:ext cx="5269289" cy="27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2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FFE8BD-AFB3-49C0-A628-2A8A1A55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overview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D07DC1-EBBF-44F5-AF17-484C35C5263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sz="2400" dirty="0"/>
              <a:t>What will we be doing?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812D4C-E283-43D7-BF12-2B06A5450B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666746" indent="-514350">
              <a:buAutoNum type="arabicParenR"/>
            </a:pPr>
            <a:r>
              <a:rPr lang="en-GB" sz="2000" dirty="0"/>
              <a:t>1) Simple Hello world app using </a:t>
            </a:r>
            <a:r>
              <a:rPr lang="en-GB" sz="2000" dirty="0" err="1"/>
              <a:t>Dockerfile</a:t>
            </a:r>
            <a:endParaRPr lang="en-GB" sz="2000" dirty="0"/>
          </a:p>
          <a:p>
            <a:pPr marL="666746" indent="-514350">
              <a:buAutoNum type="arabicParenR"/>
            </a:pPr>
            <a:r>
              <a:rPr lang="en-GB" sz="2000" dirty="0"/>
              <a:t>2) </a:t>
            </a:r>
            <a:r>
              <a:rPr lang="en-GB" sz="2000" dirty="0" err="1"/>
              <a:t>FastAPI</a:t>
            </a:r>
            <a:r>
              <a:rPr lang="en-GB" sz="2000" dirty="0"/>
              <a:t> and </a:t>
            </a:r>
            <a:r>
              <a:rPr lang="en-GB" sz="2000" dirty="0" err="1"/>
              <a:t>MkDocs</a:t>
            </a:r>
            <a:r>
              <a:rPr lang="en-GB" sz="2000" dirty="0"/>
              <a:t> with docker-compose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7916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28C6-EE83-44A4-B8DC-A4C78616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00" y="3099000"/>
            <a:ext cx="10962800" cy="660000"/>
          </a:xfrm>
        </p:spPr>
        <p:txBody>
          <a:bodyPr/>
          <a:lstStyle/>
          <a:p>
            <a:pPr algn="ctr"/>
            <a:r>
              <a:rPr lang="en-US" sz="4800" u="none" dirty="0"/>
              <a:t>Practice time!</a:t>
            </a:r>
          </a:p>
        </p:txBody>
      </p:sp>
    </p:spTree>
    <p:extLst>
      <p:ext uri="{BB962C8B-B14F-4D97-AF65-F5344CB8AC3E}">
        <p14:creationId xmlns:p14="http://schemas.microsoft.com/office/powerpoint/2010/main" val="349669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en-US" dirty="0"/>
              <a:t>Agenda</a:t>
            </a: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/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dirty="0"/>
              <a:t>Docker overview</a:t>
            </a:r>
          </a:p>
          <a:p>
            <a:pPr lvl="0"/>
            <a:r>
              <a:rPr lang="en-US" dirty="0"/>
              <a:t>Why use Docker?</a:t>
            </a:r>
          </a:p>
          <a:p>
            <a:pPr lvl="0"/>
            <a:r>
              <a:rPr lang="en-US" dirty="0"/>
              <a:t>Navigating Docker Desktop</a:t>
            </a:r>
          </a:p>
          <a:p>
            <a:r>
              <a:rPr lang="en-US" dirty="0"/>
              <a:t>Essential Docker commands</a:t>
            </a:r>
          </a:p>
          <a:p>
            <a:pPr lvl="0"/>
            <a:r>
              <a:rPr lang="en-US" dirty="0"/>
              <a:t>What is docker-compose?</a:t>
            </a:r>
          </a:p>
          <a:p>
            <a:pPr lvl="0"/>
            <a:r>
              <a:rPr lang="en-US" dirty="0"/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88982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01437" y="1080383"/>
            <a:ext cx="3744000" cy="127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4000" dirty="0"/>
              <a:t>Thanks!</a:t>
            </a:r>
            <a:endParaRPr sz="4000" dirty="0"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01433" y="2557716"/>
            <a:ext cx="3744000" cy="42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1867" dirty="0"/>
              <a:t>Contact us:</a:t>
            </a:r>
            <a:endParaRPr sz="1867" dirty="0"/>
          </a:p>
          <a:p>
            <a:pPr marL="0" indent="0">
              <a:spcBef>
                <a:spcPts val="2133"/>
              </a:spcBef>
              <a:buNone/>
            </a:pPr>
            <a:r>
              <a:rPr lang="pl-PL" sz="1867" dirty="0"/>
              <a:t>ul. Czyżówka 14/0.3,</a:t>
            </a:r>
            <a:br>
              <a:rPr lang="en-US" sz="1867" dirty="0"/>
            </a:br>
            <a:r>
              <a:rPr lang="pl-PL" sz="1867" dirty="0"/>
              <a:t>30-526 Kraków</a:t>
            </a:r>
            <a:br>
              <a:rPr lang="en-US" sz="1867" dirty="0"/>
            </a:br>
            <a:r>
              <a:rPr lang="pl-PL" sz="1867" dirty="0"/>
              <a:t>Poland</a:t>
            </a:r>
            <a:endParaRPr lang="en-US" sz="1867" dirty="0"/>
          </a:p>
          <a:p>
            <a:pPr marL="0" indent="0">
              <a:spcBef>
                <a:spcPts val="2133"/>
              </a:spcBef>
              <a:buNone/>
            </a:pPr>
            <a:r>
              <a:rPr lang="en-US" sz="1867" dirty="0"/>
              <a:t>hello@dyvenia.com </a:t>
            </a:r>
            <a:r>
              <a:rPr lang="en-US" sz="1867" u="sng" dirty="0"/>
              <a:t>www.dyvenia.com</a:t>
            </a:r>
            <a:endParaRPr lang="en-US" sz="1867" dirty="0"/>
          </a:p>
          <a:p>
            <a:pPr marL="0" indent="0">
              <a:buNone/>
            </a:pPr>
            <a:r>
              <a:rPr lang="en" sz="1867" dirty="0"/>
              <a:t> </a:t>
            </a:r>
            <a:endParaRPr sz="1867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8AC13E-59F1-4C20-BFF6-6495717F8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building&#10;&#10;Description automatically generated with low confidence">
            <a:extLst>
              <a:ext uri="{FF2B5EF4-FFF2-40B4-BE49-F238E27FC236}">
                <a16:creationId xmlns:a16="http://schemas.microsoft.com/office/drawing/2014/main" id="{7ADD57B7-FF99-479A-BDE4-F7747638D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150" r="13810"/>
          <a:stretch/>
        </p:blipFill>
        <p:spPr>
          <a:xfrm>
            <a:off x="3443926" y="0"/>
            <a:ext cx="87480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5194-CAFB-46C4-9926-FC856A3C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00" y="2831742"/>
            <a:ext cx="10962800" cy="1023600"/>
          </a:xfrm>
        </p:spPr>
        <p:txBody>
          <a:bodyPr/>
          <a:lstStyle/>
          <a:p>
            <a:pPr algn="ctr"/>
            <a:r>
              <a:rPr lang="en-US" u="none" dirty="0"/>
              <a:t>Your fellow developer has prepared the program!</a:t>
            </a:r>
          </a:p>
        </p:txBody>
      </p:sp>
    </p:spTree>
    <p:extLst>
      <p:ext uri="{BB962C8B-B14F-4D97-AF65-F5344CB8AC3E}">
        <p14:creationId xmlns:p14="http://schemas.microsoft.com/office/powerpoint/2010/main" val="131529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5194-CAFB-46C4-9926-FC856A3C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00" y="2831742"/>
            <a:ext cx="10962800" cy="1023600"/>
          </a:xfrm>
        </p:spPr>
        <p:txBody>
          <a:bodyPr/>
          <a:lstStyle/>
          <a:p>
            <a:pPr algn="ctr"/>
            <a:r>
              <a:rPr lang="en-US" u="none" dirty="0"/>
              <a:t>Time to get to installing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282B6-AF18-40B8-B14A-E2BB1E2C8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93" y="4422037"/>
            <a:ext cx="5058414" cy="13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2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BF42640-FA0C-49A4-B935-3E4EC414C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7" y="2705023"/>
            <a:ext cx="6943725" cy="2457450"/>
          </a:xfrm>
          <a:prstGeom prst="rect">
            <a:avLst/>
          </a:prstGeom>
        </p:spPr>
      </p:pic>
      <p:pic>
        <p:nvPicPr>
          <p:cNvPr id="8" name="Graphic 7" descr="Worried face with solid fill with solid fill">
            <a:extLst>
              <a:ext uri="{FF2B5EF4-FFF2-40B4-BE49-F238E27FC236}">
                <a16:creationId xmlns:a16="http://schemas.microsoft.com/office/drawing/2014/main" id="{28341E1D-EF3E-4233-89E3-75C48BE4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1822" y="28913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9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988567" y="2753800"/>
            <a:ext cx="7926800" cy="135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Docker Overview</a:t>
            </a:r>
            <a:endParaRPr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4EFC032-72CC-4AB8-A3C0-0A3C96594E7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156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Docker Overview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E11845E-7302-40E0-864C-5937FBB2E8E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sz="2400" dirty="0"/>
              <a:t>What is Docker?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F6A9-E861-4B9F-9DDA-FF852A775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000" b="1" i="0" dirty="0">
                <a:solidFill>
                  <a:srgbClr val="D3D4D4"/>
                </a:solidFill>
                <a:effectLst/>
                <a:latin typeface="+mn-lt"/>
              </a:rPr>
              <a:t>Docker</a:t>
            </a:r>
            <a:r>
              <a:rPr lang="en-GB" sz="2000" b="0" i="0" dirty="0">
                <a:solidFill>
                  <a:srgbClr val="D3D4D4"/>
                </a:solidFill>
                <a:effectLst/>
                <a:latin typeface="+mn-lt"/>
              </a:rPr>
              <a:t> is an open platform for developing, shipping, and running applications. Docker enables you to separate your applications from your infrastructure so you can deliver software quickly.</a:t>
            </a:r>
          </a:p>
          <a:p>
            <a:endParaRPr lang="en-GB" sz="2000" dirty="0">
              <a:solidFill>
                <a:srgbClr val="D3D4D4"/>
              </a:solidFill>
              <a:latin typeface="+mn-lt"/>
            </a:endParaRPr>
          </a:p>
          <a:p>
            <a:r>
              <a:rPr lang="en-GB" sz="2000" dirty="0">
                <a:solidFill>
                  <a:srgbClr val="D3D4D4"/>
                </a:solidFill>
                <a:latin typeface="+mn-lt"/>
              </a:rPr>
              <a:t>This separation is possible due to containers. </a:t>
            </a:r>
            <a:r>
              <a:rPr lang="en-GB" sz="2000" b="0" i="0" dirty="0">
                <a:solidFill>
                  <a:srgbClr val="D3D4D4"/>
                </a:solidFill>
                <a:effectLst/>
                <a:latin typeface="+mn-lt"/>
              </a:rPr>
              <a:t>Containers are lightweight and contain everything needed to run the application, so you do not need to rely on what is currently installed on your own machine.</a:t>
            </a:r>
          </a:p>
        </p:txBody>
      </p:sp>
    </p:spTree>
    <p:extLst>
      <p:ext uri="{BB962C8B-B14F-4D97-AF65-F5344CB8AC3E}">
        <p14:creationId xmlns:p14="http://schemas.microsoft.com/office/powerpoint/2010/main" val="24413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Docker Overview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E11845E-7302-40E0-864C-5937FBB2E8E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sz="2400" dirty="0"/>
              <a:t>How is a container created?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3F6A9-E861-4B9F-9DDA-FF852A775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To be able to create and run a </a:t>
            </a:r>
            <a:r>
              <a:rPr lang="en-US" sz="2000" b="1" dirty="0"/>
              <a:t>container</a:t>
            </a:r>
            <a:r>
              <a:rPr lang="en-US" sz="2000" dirty="0"/>
              <a:t>, it requires a template to use in the form of an </a:t>
            </a:r>
            <a:r>
              <a:rPr lang="en-US" sz="2000" b="1" dirty="0"/>
              <a:t>image</a:t>
            </a:r>
            <a:r>
              <a:rPr lang="en-US" sz="2000" dirty="0"/>
              <a:t>. An image is built using a set of instructions that are defined in a </a:t>
            </a:r>
            <a:r>
              <a:rPr lang="en-US" sz="2000" b="1" dirty="0"/>
              <a:t>Dockerfile</a:t>
            </a:r>
            <a:r>
              <a:rPr lang="en-US" sz="2000" dirty="0"/>
              <a:t>.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E02EEEA-8967-4339-9FB0-B4D062CE8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8" y="3740329"/>
            <a:ext cx="10452404" cy="23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7F10D8-34BE-4B2E-9BC3-2D731EE3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Dockerfile</a:t>
            </a:r>
            <a:r>
              <a:rPr lang="en-GB" dirty="0"/>
              <a:t>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C9043-62F4-4B17-8377-17286BF53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491" y="2628756"/>
            <a:ext cx="4782217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09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erial">
  <a:themeElements>
    <a:clrScheme name="dyvenia">
      <a:dk1>
        <a:srgbClr val="13C0D1"/>
      </a:dk1>
      <a:lt1>
        <a:srgbClr val="FFFFFF"/>
      </a:lt1>
      <a:dk2>
        <a:srgbClr val="1F1254"/>
      </a:dk2>
      <a:lt2>
        <a:srgbClr val="090632"/>
      </a:lt2>
      <a:accent1>
        <a:srgbClr val="9484E3"/>
      </a:accent1>
      <a:accent2>
        <a:srgbClr val="A1E6ED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Custom 1">
      <a:majorFont>
        <a:latin typeface="Mulish"/>
        <a:ea typeface=""/>
        <a:cs typeface=""/>
      </a:majorFont>
      <a:minorFont>
        <a:latin typeface="Mulish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2530</TotalTime>
  <Words>457</Words>
  <Application>Microsoft Office PowerPoint</Application>
  <PresentationFormat>Widescreen</PresentationFormat>
  <Paragraphs>63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Calibri Light</vt:lpstr>
      <vt:lpstr>Mulish</vt:lpstr>
      <vt:lpstr>Mulish Black</vt:lpstr>
      <vt:lpstr>Mulish ExtraBold</vt:lpstr>
      <vt:lpstr>Mulish Light</vt:lpstr>
      <vt:lpstr>Mulish Medium</vt:lpstr>
      <vt:lpstr>Playfair Display</vt:lpstr>
      <vt:lpstr>Roboto</vt:lpstr>
      <vt:lpstr>Office Theme</vt:lpstr>
      <vt:lpstr>Material</vt:lpstr>
      <vt:lpstr>Docker Workshop</vt:lpstr>
      <vt:lpstr>Agenda</vt:lpstr>
      <vt:lpstr>Your fellow developer has prepared the program!</vt:lpstr>
      <vt:lpstr>Time to get to installing it</vt:lpstr>
      <vt:lpstr>PowerPoint Presentation</vt:lpstr>
      <vt:lpstr>Docker Overview</vt:lpstr>
      <vt:lpstr>Docker Overview</vt:lpstr>
      <vt:lpstr>Docker Overview</vt:lpstr>
      <vt:lpstr>Dockerfile example</vt:lpstr>
      <vt:lpstr>Why use Docker?</vt:lpstr>
      <vt:lpstr>Why use Docker?</vt:lpstr>
      <vt:lpstr>Interacting with Docker</vt:lpstr>
      <vt:lpstr>Navigating Docker Desktop</vt:lpstr>
      <vt:lpstr>Essential Docker commands</vt:lpstr>
      <vt:lpstr>What if I can’t fit my whole application into a single container?</vt:lpstr>
      <vt:lpstr>What is docker-compose?</vt:lpstr>
      <vt:lpstr>Docker-compose example</vt:lpstr>
      <vt:lpstr>Exercises overview</vt:lpstr>
      <vt:lpstr>Practice time!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Workshop</dc:title>
  <dc:creator>Abdallah Al Fraijat</dc:creator>
  <cp:lastModifiedBy>Abdallah Al Fraijat</cp:lastModifiedBy>
  <cp:revision>10</cp:revision>
  <dcterms:created xsi:type="dcterms:W3CDTF">2022-04-06T07:28:51Z</dcterms:created>
  <dcterms:modified xsi:type="dcterms:W3CDTF">2022-04-12T14:34:48Z</dcterms:modified>
</cp:coreProperties>
</file>